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79" r:id="rId5"/>
    <p:sldId id="259" r:id="rId6"/>
    <p:sldId id="260" r:id="rId7"/>
    <p:sldId id="261" r:id="rId8"/>
    <p:sldId id="262" r:id="rId9"/>
    <p:sldId id="263" r:id="rId10"/>
    <p:sldId id="286" r:id="rId11"/>
    <p:sldId id="264" r:id="rId12"/>
    <p:sldId id="287" r:id="rId13"/>
    <p:sldId id="293" r:id="rId14"/>
    <p:sldId id="290" r:id="rId15"/>
    <p:sldId id="289" r:id="rId16"/>
    <p:sldId id="269" r:id="rId17"/>
    <p:sldId id="273" r:id="rId18"/>
    <p:sldId id="271" r:id="rId19"/>
    <p:sldId id="294" r:id="rId20"/>
    <p:sldId id="274" r:id="rId21"/>
    <p:sldId id="278" r:id="rId22"/>
    <p:sldId id="283" r:id="rId23"/>
    <p:sldId id="280" r:id="rId24"/>
    <p:sldId id="300" r:id="rId25"/>
    <p:sldId id="285" r:id="rId26"/>
    <p:sldId id="281" r:id="rId27"/>
    <p:sldId id="267" r:id="rId28"/>
    <p:sldId id="284" r:id="rId29"/>
    <p:sldId id="268" r:id="rId30"/>
    <p:sldId id="282" r:id="rId31"/>
    <p:sldId id="291" r:id="rId32"/>
    <p:sldId id="266" r:id="rId33"/>
    <p:sldId id="288" r:id="rId34"/>
    <p:sldId id="297" r:id="rId35"/>
    <p:sldId id="292" r:id="rId36"/>
    <p:sldId id="295" r:id="rId37"/>
    <p:sldId id="296" r:id="rId38"/>
    <p:sldId id="298" r:id="rId39"/>
    <p:sldId id="299" r:id="rId40"/>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94660"/>
  </p:normalViewPr>
  <p:slideViewPr>
    <p:cSldViewPr>
      <p:cViewPr varScale="1">
        <p:scale>
          <a:sx n="100" d="100"/>
          <a:sy n="100" d="100"/>
        </p:scale>
        <p:origin x="-2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12456;&#12463;&#12475;&#12523;\&#25391;&#24133;&#22793;&#2127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12456;&#12463;&#12475;&#12523;\&#25391;&#24133;&#22793;&#21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7.4183435403907913E-2"/>
          <c:y val="3.9572130837127954E-2"/>
          <c:w val="0.80900517643627923"/>
          <c:h val="0.93769193429111186"/>
        </c:manualLayout>
      </c:layout>
      <c:lineChart>
        <c:grouping val="standard"/>
        <c:ser>
          <c:idx val="0"/>
          <c:order val="0"/>
          <c:tx>
            <c:strRef>
              <c:f>Sheet2!$B$1</c:f>
              <c:strCache>
                <c:ptCount val="1"/>
                <c:pt idx="0">
                  <c:v>mode8</c:v>
                </c:pt>
              </c:strCache>
            </c:strRef>
          </c:tx>
          <c:marker>
            <c:symbol val="none"/>
          </c:marker>
          <c:val>
            <c:numRef>
              <c:f>Sheet2!$B$2:$B$603</c:f>
              <c:numCache>
                <c:formatCode>General</c:formatCode>
                <c:ptCount val="602"/>
                <c:pt idx="0">
                  <c:v>8.3635521445407765E-4</c:v>
                </c:pt>
                <c:pt idx="1">
                  <c:v>1.6668499410775509E-3</c:v>
                </c:pt>
                <c:pt idx="2">
                  <c:v>2.485664757507001E-3</c:v>
                </c:pt>
                <c:pt idx="3">
                  <c:v>3.287062084560431E-3</c:v>
                </c:pt>
                <c:pt idx="4">
                  <c:v>4.0654263904619826E-3</c:v>
                </c:pt>
                <c:pt idx="5">
                  <c:v>4.8153035398590194E-3</c:v>
                </c:pt>
                <c:pt idx="6">
                  <c:v>5.5314390119061774E-3</c:v>
                </c:pt>
                <c:pt idx="7">
                  <c:v>6.2088147196154323E-3</c:v>
                </c:pt>
                <c:pt idx="8">
                  <c:v>6.8426841724727712E-3</c:v>
                </c:pt>
                <c:pt idx="9">
                  <c:v>7.4286057359304837E-3</c:v>
                </c:pt>
                <c:pt idx="10">
                  <c:v>7.9624737547203481E-3</c:v>
                </c:pt>
                <c:pt idx="11">
                  <c:v>8.4405473219009118E-3</c:v>
                </c:pt>
                <c:pt idx="12">
                  <c:v>8.8594764920492709E-3</c:v>
                </c:pt>
                <c:pt idx="13">
                  <c:v>9.2163257549167377E-3</c:v>
                </c:pt>
                <c:pt idx="14">
                  <c:v>9.508594605064714E-3</c:v>
                </c:pt>
                <c:pt idx="15">
                  <c:v>9.7342350633451008E-3</c:v>
                </c:pt>
                <c:pt idx="16">
                  <c:v>9.891666027450001E-3</c:v>
                </c:pt>
                <c:pt idx="17">
                  <c:v>9.9797843509729645E-3</c:v>
                </c:pt>
                <c:pt idx="18">
                  <c:v>9.9979725733497209E-3</c:v>
                </c:pt>
                <c:pt idx="19">
                  <c:v>9.9461032465126796E-3</c:v>
                </c:pt>
                <c:pt idx="20">
                  <c:v>9.8245398279419756E-3</c:v>
                </c:pt>
                <c:pt idx="21">
                  <c:v>9.6341341338549522E-3</c:v>
                </c:pt>
                <c:pt idx="22">
                  <c:v>9.3762203703805554E-3</c:v>
                </c:pt>
                <c:pt idx="23">
                  <c:v>9.0526057845426132E-3</c:v>
                </c:pt>
                <c:pt idx="24">
                  <c:v>8.6655580005626648E-3</c:v>
                </c:pt>
                <c:pt idx="25">
                  <c:v>8.2177891302189082E-3</c:v>
                </c:pt>
                <c:pt idx="26">
                  <c:v>7.7124367686027782E-3</c:v>
                </c:pt>
                <c:pt idx="27">
                  <c:v>7.1530420084392841E-3</c:v>
                </c:pt>
                <c:pt idx="28">
                  <c:v>6.5435246270285222E-3</c:v>
                </c:pt>
                <c:pt idx="29">
                  <c:v>5.8881556196779495E-3</c:v>
                </c:pt>
                <c:pt idx="30">
                  <c:v>5.1915272720883835E-3</c:v>
                </c:pt>
                <c:pt idx="31">
                  <c:v>4.4585209814017824E-3</c:v>
                </c:pt>
                <c:pt idx="32">
                  <c:v>3.6942730513944292E-3</c:v>
                </c:pt>
                <c:pt idx="33">
                  <c:v>2.904138701494596E-3</c:v>
                </c:pt>
                <c:pt idx="34">
                  <c:v>2.093654541819737E-3</c:v>
                </c:pt>
                <c:pt idx="35">
                  <c:v>1.2684997771773019E-3</c:v>
                </c:pt>
                <c:pt idx="36">
                  <c:v>4.3445641187955694E-4</c:v>
                </c:pt>
                <c:pt idx="37">
                  <c:v>-4.0263126577583892E-4</c:v>
                </c:pt>
                <c:pt idx="38">
                  <c:v>-1.2368976354600227E-3</c:v>
                </c:pt>
                <c:pt idx="39">
                  <c:v>-2.0624968462444552E-3</c:v>
                </c:pt>
                <c:pt idx="40">
                  <c:v>-2.8736437795047142E-3</c:v>
                </c:pt>
                <c:pt idx="41">
                  <c:v>-3.6646545862624755E-3</c:v>
                </c:pt>
                <c:pt idx="42">
                  <c:v>-4.4299865149131845E-3</c:v>
                </c:pt>
                <c:pt idx="43">
                  <c:v>-5.1642767502597664E-3</c:v>
                </c:pt>
                <c:pt idx="44">
                  <c:v>-5.8623799917002801E-3</c:v>
                </c:pt>
                <c:pt idx="45">
                  <c:v>-6.5194045072525771E-3</c:v>
                </c:pt>
                <c:pt idx="46">
                  <c:v>-7.1307464107792278E-3</c:v>
                </c:pt>
                <c:pt idx="47">
                  <c:v>-7.6921219222259498E-3</c:v>
                </c:pt>
                <c:pt idx="48">
                  <c:v>-8.1995973848206557E-3</c:v>
                </c:pt>
                <c:pt idx="49">
                  <c:v>-8.6496168288970141E-3</c:v>
                </c:pt>
                <c:pt idx="50">
                  <c:v>-9.0390268891982779E-3</c:v>
                </c:pt>
                <c:pt idx="51">
                  <c:v>-9.365098901061332E-3</c:v>
                </c:pt>
                <c:pt idx="52">
                  <c:v>-9.6255480206490062E-3</c:v>
                </c:pt>
                <c:pt idx="53">
                  <c:v>-9.8185492352520498E-3</c:v>
                </c:pt>
                <c:pt idx="54">
                  <c:v>-9.9427501514735526E-3</c:v>
                </c:pt>
                <c:pt idx="55">
                  <c:v>-9.9972804716870495E-3</c:v>
                </c:pt>
                <c:pt idx="56">
                  <c:v>-9.9817580923646024E-3</c:v>
                </c:pt>
                <c:pt idx="57">
                  <c:v>-9.896291781543479E-3</c:v>
                </c:pt>
                <c:pt idx="58">
                  <c:v>-9.7414804166693642E-3</c:v>
                </c:pt>
                <c:pt idx="59">
                  <c:v>-9.5184087881568583E-3</c:v>
                </c:pt>
                <c:pt idx="60">
                  <c:v>-9.2286399980727567E-3</c:v>
                </c:pt>
                <c:pt idx="61">
                  <c:v>-8.8742045072052762E-3</c:v>
                </c:pt>
                <c:pt idx="62">
                  <c:v>-8.4575859072688435E-3</c:v>
                </c:pt>
                <c:pt idx="63">
                  <c:v>-7.981703517940978E-3</c:v>
                </c:pt>
                <c:pt idx="64">
                  <c:v>-7.4498919306766756E-3</c:v>
                </c:pt>
                <c:pt idx="65">
                  <c:v>-6.8658776426406042E-3</c:v>
                </c:pt>
                <c:pt idx="66">
                  <c:v>-6.2337529444872692E-3</c:v>
                </c:pt>
                <c:pt idx="67">
                  <c:v>-5.5579472449617884E-3</c:v>
                </c:pt>
                <c:pt idx="68">
                  <c:v>-4.8431960332552294E-3</c:v>
                </c:pt>
                <c:pt idx="69">
                  <c:v>-4.0945076966003415E-3</c:v>
                </c:pt>
                <c:pt idx="70">
                  <c:v>-3.3171284256228711E-3</c:v>
                </c:pt>
                <c:pt idx="71">
                  <c:v>-2.516505453362813E-3</c:v>
                </c:pt>
                <c:pt idx="72">
                  <c:v>-1.698248885556022E-3</c:v>
                </c:pt>
                <c:pt idx="73">
                  <c:v>-8.6809238963838481E-4</c:v>
                </c:pt>
                <c:pt idx="74">
                  <c:v>-3.1853017931379995E-5</c:v>
                </c:pt>
                <c:pt idx="75">
                  <c:v>8.046095534648683E-4</c:v>
                </c:pt>
                <c:pt idx="76">
                  <c:v>1.6354340844507923E-3</c:v>
                </c:pt>
                <c:pt idx="77">
                  <c:v>2.4547988416659121E-3</c:v>
                </c:pt>
                <c:pt idx="78">
                  <c:v>3.2569623923965956E-3</c:v>
                </c:pt>
                <c:pt idx="79">
                  <c:v>4.0363038358031426E-3</c:v>
                </c:pt>
                <c:pt idx="80">
                  <c:v>4.7873621895588546E-3</c:v>
                </c:pt>
                <c:pt idx="81">
                  <c:v>5.5048746559120164E-3</c:v>
                </c:pt>
                <c:pt idx="82">
                  <c:v>6.1838134990337889E-3</c:v>
                </c:pt>
                <c:pt idx="83">
                  <c:v>6.8194212752458313E-3</c:v>
                </c:pt>
                <c:pt idx="84">
                  <c:v>7.4072441692634933E-3</c:v>
                </c:pt>
                <c:pt idx="85">
                  <c:v>7.943163202861505E-3</c:v>
                </c:pt>
                <c:pt idx="86">
                  <c:v>8.4234230972775222E-3</c:v>
                </c:pt>
                <c:pt idx="87">
                  <c:v>8.8446585871098625E-3</c:v>
                </c:pt>
                <c:pt idx="88">
                  <c:v>9.2039180013228899E-3</c:v>
                </c:pt>
                <c:pt idx="89">
                  <c:v>9.4986839461243273E-3</c:v>
                </c:pt>
                <c:pt idx="90">
                  <c:v>9.7268909447854532E-3</c:v>
                </c:pt>
                <c:pt idx="91">
                  <c:v>9.886939910799258E-3</c:v>
                </c:pt>
                <c:pt idx="92">
                  <c:v>9.9777093529602925E-3</c:v>
                </c:pt>
                <c:pt idx="93">
                  <c:v>9.9985632338505104E-3</c:v>
                </c:pt>
                <c:pt idx="94">
                  <c:v>9.949355426665106E-3</c:v>
                </c:pt>
                <c:pt idx="95">
                  <c:v>9.8304307391487104E-3</c:v>
                </c:pt>
                <c:pt idx="96">
                  <c:v>9.6426224974668611E-3</c:v>
                </c:pt>
                <c:pt idx="97">
                  <c:v>9.3872467069434778E-3</c:v>
                </c:pt>
                <c:pt idx="98">
                  <c:v>9.0660928305803159E-3</c:v>
                </c:pt>
                <c:pt idx="99">
                  <c:v>8.6814112499755368E-3</c:v>
                </c:pt>
                <c:pt idx="100">
                  <c:v>8.2358974965049108E-3</c:v>
                </c:pt>
                <c:pt idx="101">
                  <c:v>7.7326733632599749E-3</c:v>
                </c:pt>
                <c:pt idx="102">
                  <c:v>7.1752650300958704E-3</c:v>
                </c:pt>
                <c:pt idx="103">
                  <c:v>6.5675783550699423E-3</c:v>
                </c:pt>
                <c:pt idx="104">
                  <c:v>5.9138715054085893E-3</c:v>
                </c:pt>
                <c:pt idx="105">
                  <c:v>5.2187251197818689E-3</c:v>
                </c:pt>
                <c:pt idx="106">
                  <c:v>4.4870102109640575E-3</c:v>
                </c:pt>
                <c:pt idx="107">
                  <c:v>3.723854033791977E-3</c:v>
                </c:pt>
                <c:pt idx="108">
                  <c:v>2.9346041575900746E-3</c:v>
                </c:pt>
                <c:pt idx="109">
                  <c:v>2.1247909948133169E-3</c:v>
                </c:pt>
                <c:pt idx="110">
                  <c:v>1.3000890484760677E-3</c:v>
                </c:pt>
                <c:pt idx="111">
                  <c:v>4.6627714991325121E-4</c:v>
                </c:pt>
                <c:pt idx="112">
                  <c:v>-3.7080203450553855E-4</c:v>
                </c:pt>
                <c:pt idx="113">
                  <c:v>-1.2052829439650437E-3</c:v>
                </c:pt>
                <c:pt idx="114">
                  <c:v>-2.031318224218836E-3</c:v>
                </c:pt>
                <c:pt idx="115">
                  <c:v>-2.843119701027201E-3</c:v>
                </c:pt>
                <c:pt idx="116">
                  <c:v>-3.6349989389101865E-3</c:v>
                </c:pt>
                <c:pt idx="117">
                  <c:v>-4.4014071010139181E-3</c:v>
                </c:pt>
                <c:pt idx="118">
                  <c:v>-5.1369738307845388E-3</c:v>
                </c:pt>
                <c:pt idx="119">
                  <c:v>-5.8365448829995475E-3</c:v>
                </c:pt>
                <c:pt idx="120">
                  <c:v>-6.4952182404690237E-3</c:v>
                </c:pt>
                <c:pt idx="121">
                  <c:v>-7.1083784633306866E-3</c:v>
                </c:pt>
                <c:pt idx="122">
                  <c:v>-7.6717290302474508E-3</c:v>
                </c:pt>
                <c:pt idx="123">
                  <c:v>-8.181322444886752E-3</c:v>
                </c:pt>
                <c:pt idx="124">
                  <c:v>-8.6335878967204582E-3</c:v>
                </c:pt>
                <c:pt idx="125">
                  <c:v>-9.0253562823211161E-3</c:v>
                </c:pt>
                <c:pt idx="126">
                  <c:v>-9.3538824118261626E-3</c:v>
                </c:pt>
                <c:pt idx="127">
                  <c:v>-9.6168642449652245E-3</c:v>
                </c:pt>
                <c:pt idx="128">
                  <c:v>-9.8124590218605246E-3</c:v>
                </c:pt>
                <c:pt idx="129">
                  <c:v>-9.9392961755688271E-3</c:v>
                </c:pt>
                <c:pt idx="130">
                  <c:v>-9.996486935884695E-3</c:v>
                </c:pt>
                <c:pt idx="131">
                  <c:v>-9.9836305571093277E-3</c:v>
                </c:pt>
                <c:pt idx="132">
                  <c:v>-9.9008171261460512E-3</c:v>
                </c:pt>
                <c:pt idx="133">
                  <c:v>-9.7486269312455874E-3</c:v>
                </c:pt>
                <c:pt idx="134">
                  <c:v>-9.5281263958244041E-3</c:v>
                </c:pt>
                <c:pt idx="135">
                  <c:v>-9.2408606058484825E-3</c:v>
                </c:pt>
                <c:pt idx="136">
                  <c:v>-8.888842483144874E-3</c:v>
                </c:pt>
                <c:pt idx="137">
                  <c:v>-8.4745386805048766E-3</c:v>
                </c:pt>
                <c:pt idx="138">
                  <c:v>-8.0008522974148923E-3</c:v>
                </c:pt>
                <c:pt idx="139">
                  <c:v>-7.4711025375286417E-3</c:v>
                </c:pt>
                <c:pt idx="140">
                  <c:v>-6.8890014504243684E-3</c:v>
                </c:pt>
                <c:pt idx="141">
                  <c:v>-6.2586279206217213E-3</c:v>
                </c:pt>
                <c:pt idx="142">
                  <c:v>-5.5843990861217533E-3</c:v>
                </c:pt>
                <c:pt idx="143">
                  <c:v>-4.8710393867454115E-3</c:v>
                </c:pt>
                <c:pt idx="144">
                  <c:v>-4.1235474591542389E-3</c:v>
                </c:pt>
                <c:pt idx="145">
                  <c:v>-3.347161110525616E-3</c:v>
                </c:pt>
                <c:pt idx="146">
                  <c:v>-2.5473206163183133E-3</c:v>
                </c:pt>
                <c:pt idx="147">
                  <c:v>-1.7296305993070834E-3</c:v>
                </c:pt>
                <c:pt idx="148">
                  <c:v>-8.998207570069149E-4</c:v>
                </c:pt>
                <c:pt idx="149">
                  <c:v>-6.3705712676521463E-5</c:v>
                </c:pt>
                <c:pt idx="150">
                  <c:v>7.7285572876771515E-4</c:v>
                </c:pt>
                <c:pt idx="151">
                  <c:v>1.6040016344264819E-3</c:v>
                </c:pt>
                <c:pt idx="152">
                  <c:v>2.4239080190104892E-3</c:v>
                </c:pt>
                <c:pt idx="153">
                  <c:v>3.226829654528056E-3</c:v>
                </c:pt>
                <c:pt idx="154">
                  <c:v>4.007140328106275E-3</c:v>
                </c:pt>
                <c:pt idx="155">
                  <c:v>4.7593722658524828E-3</c:v>
                </c:pt>
                <c:pt idx="156">
                  <c:v>5.4782544465058957E-3</c:v>
                </c:pt>
                <c:pt idx="157">
                  <c:v>6.1587495364090377E-3</c:v>
                </c:pt>
                <c:pt idx="158">
                  <c:v>6.7960891869891706E-3</c:v>
                </c:pt>
                <c:pt idx="159">
                  <c:v>7.3858074474138632E-3</c:v>
                </c:pt>
                <c:pt idx="160">
                  <c:v>7.923772058292651E-3</c:v>
                </c:pt>
                <c:pt idx="161">
                  <c:v>8.4062134071440572E-3</c:v>
                </c:pt>
                <c:pt idx="162">
                  <c:v>8.8297509427321067E-3</c:v>
                </c:pt>
                <c:pt idx="163">
                  <c:v>9.1914168631824309E-3</c:v>
                </c:pt>
                <c:pt idx="164">
                  <c:v>9.4886769118909843E-3</c:v>
                </c:pt>
                <c:pt idx="165">
                  <c:v>9.7194481355050953E-3</c:v>
                </c:pt>
                <c:pt idx="166">
                  <c:v>9.8821134795432711E-3</c:v>
                </c:pt>
                <c:pt idx="167">
                  <c:v>9.9755331193798931E-3</c:v>
                </c:pt>
                <c:pt idx="168">
                  <c:v>9.9990524471964912E-3</c:v>
                </c:pt>
                <c:pt idx="169">
                  <c:v>9.9525066589336818E-3</c:v>
                </c:pt>
                <c:pt idx="170">
                  <c:v>9.8362219091020203E-3</c:v>
                </c:pt>
                <c:pt idx="171">
                  <c:v>9.6510130253603266E-3</c:v>
                </c:pt>
                <c:pt idx="172">
                  <c:v>9.3981777988749668E-3</c:v>
                </c:pt>
                <c:pt idx="173">
                  <c:v>9.0794878904694402E-3</c:v>
                </c:pt>
                <c:pt idx="174">
                  <c:v>8.6971764162858262E-3</c:v>
                </c:pt>
                <c:pt idx="175">
                  <c:v>8.2539222999480615E-3</c:v>
                </c:pt>
                <c:pt idx="176">
                  <c:v>7.7528315008735379E-3</c:v>
                </c:pt>
                <c:pt idx="177">
                  <c:v>7.1974152502703309E-3</c:v>
                </c:pt>
                <c:pt idx="178">
                  <c:v>6.5915654473235408E-3</c:v>
                </c:pt>
                <c:pt idx="179">
                  <c:v>5.9395273879743749E-3</c:v>
                </c:pt>
                <c:pt idx="180">
                  <c:v>5.2458700173861495E-3</c:v>
                </c:pt>
                <c:pt idx="181">
                  <c:v>4.5154539145433638E-3</c:v>
                </c:pt>
                <c:pt idx="182">
                  <c:v>3.7533972333213344E-3</c:v>
                </c:pt>
                <c:pt idx="183">
                  <c:v>2.9650398386833407E-3</c:v>
                </c:pt>
                <c:pt idx="184">
                  <c:v>2.1559058893093294E-3</c:v>
                </c:pt>
                <c:pt idx="185">
                  <c:v>1.3316651288461238E-3</c:v>
                </c:pt>
                <c:pt idx="186">
                  <c:v>4.980931570181949E-4</c:v>
                </c:pt>
                <c:pt idx="187">
                  <c:v>-3.3896904101356266E-4</c:v>
                </c:pt>
                <c:pt idx="188">
                  <c:v>-1.1736560234605078E-3</c:v>
                </c:pt>
                <c:pt idx="189">
                  <c:v>-2.000118992086609E-3</c:v>
                </c:pt>
                <c:pt idx="190">
                  <c:v>-2.8125667757646052E-3</c:v>
                </c:pt>
                <c:pt idx="191">
                  <c:v>-3.6053064102289072E-3</c:v>
                </c:pt>
                <c:pt idx="192">
                  <c:v>-4.3727830296756446E-3</c:v>
                </c:pt>
                <c:pt idx="193">
                  <c:v>-5.1096187906828489E-3</c:v>
                </c:pt>
                <c:pt idx="194">
                  <c:v>-5.8106505557032765E-3</c:v>
                </c:pt>
                <c:pt idx="195">
                  <c:v>-6.4709660720758911E-3</c:v>
                </c:pt>
                <c:pt idx="196">
                  <c:v>-7.0859383930427346E-3</c:v>
                </c:pt>
                <c:pt idx="197">
                  <c:v>-7.6512582995770743E-3</c:v>
                </c:pt>
                <c:pt idx="198">
                  <c:v>-8.1629644958379349E-3</c:v>
                </c:pt>
                <c:pt idx="199">
                  <c:v>-8.6174713666653524E-3</c:v>
                </c:pt>
                <c:pt idx="200">
                  <c:v>-9.0115941026154677E-3</c:v>
                </c:pt>
                <c:pt idx="201">
                  <c:v>-9.3425710164794767E-3</c:v>
                </c:pt>
                <c:pt idx="202">
                  <c:v>-9.6080828949106859E-3</c:v>
                </c:pt>
                <c:pt idx="203">
                  <c:v>-9.8062692495597611E-3</c:v>
                </c:pt>
                <c:pt idx="204">
                  <c:v>-9.9357413538431125E-3</c:v>
                </c:pt>
                <c:pt idx="205">
                  <c:v>-9.995591973993986E-3</c:v>
                </c:pt>
                <c:pt idx="206">
                  <c:v>-9.9854017262087317E-3</c:v>
                </c:pt>
                <c:pt idx="207">
                  <c:v>-9.9052420153427408E-3</c:v>
                </c:pt>
                <c:pt idx="208">
                  <c:v>-9.7556745345640569E-3</c:v>
                </c:pt>
                <c:pt idx="209">
                  <c:v>-9.5377473294707676E-3</c:v>
                </c:pt>
                <c:pt idx="210">
                  <c:v>-9.252987454251552E-3</c:v>
                </c:pt>
                <c:pt idx="211">
                  <c:v>-8.903390271348682E-3</c:v>
                </c:pt>
                <c:pt idx="212">
                  <c:v>-8.4914054696032595E-3</c:v>
                </c:pt>
                <c:pt idx="213">
                  <c:v>-8.019919898855251E-3</c:v>
                </c:pt>
                <c:pt idx="214">
                  <c:v>-7.4922373412799042E-3</c:v>
                </c:pt>
                <c:pt idx="215">
                  <c:v>-6.9120553612058988E-3</c:v>
                </c:pt>
                <c:pt idx="216">
                  <c:v>-6.2834393956329899E-3</c:v>
                </c:pt>
                <c:pt idx="217">
                  <c:v>-5.6107942670010902E-3</c:v>
                </c:pt>
                <c:pt idx="218">
                  <c:v>-4.8988333178260554E-3</c:v>
                </c:pt>
                <c:pt idx="219">
                  <c:v>-4.1525453834812204E-3</c:v>
                </c:pt>
                <c:pt idx="220">
                  <c:v>-3.3771598345518471E-3</c:v>
                </c:pt>
                <c:pt idx="221">
                  <c:v>-2.5781099337175112E-3</c:v>
                </c:pt>
                <c:pt idx="222">
                  <c:v>-1.7609947639264378E-3</c:v>
                </c:pt>
                <c:pt idx="223">
                  <c:v>-9.3153999463814106E-4</c:v>
                </c:pt>
                <c:pt idx="224">
                  <c:v>-9.5557761052474127E-5</c:v>
                </c:pt>
                <c:pt idx="225">
                  <c:v>7.4109406254246077E-4</c:v>
                </c:pt>
                <c:pt idx="226">
                  <c:v>1.5725529099236972E-3</c:v>
                </c:pt>
                <c:pt idx="227">
                  <c:v>2.3929926029643499E-3</c:v>
                </c:pt>
                <c:pt idx="228">
                  <c:v>3.1966641766868011E-3</c:v>
                </c:pt>
                <c:pt idx="229">
                  <c:v>3.9779361632694098E-3</c:v>
                </c:pt>
                <c:pt idx="230">
                  <c:v>4.7313340527305571E-3</c:v>
                </c:pt>
                <c:pt idx="231">
                  <c:v>5.4515786537810531E-3</c:v>
                </c:pt>
                <c:pt idx="232">
                  <c:v>6.1336230860444861E-3</c:v>
                </c:pt>
                <c:pt idx="233">
                  <c:v>6.772688144434204E-3</c:v>
                </c:pt>
                <c:pt idx="234">
                  <c:v>7.3642957878822732E-3</c:v>
                </c:pt>
                <c:pt idx="235">
                  <c:v>7.9043005177597079E-3</c:v>
                </c:pt>
                <c:pt idx="236">
                  <c:v>8.3889184261129734E-3</c:v>
                </c:pt>
                <c:pt idx="237">
                  <c:v>8.8147537101715343E-3</c:v>
                </c:pt>
                <c:pt idx="238">
                  <c:v>9.17882246733406E-3</c:v>
                </c:pt>
                <c:pt idx="239">
                  <c:v>9.4785736038977761E-3</c:v>
                </c:pt>
                <c:pt idx="240">
                  <c:v>9.7119067110200546E-3</c:v>
                </c:pt>
                <c:pt idx="241">
                  <c:v>9.877186782651844E-3</c:v>
                </c:pt>
                <c:pt idx="242">
                  <c:v>9.9732556723122045E-3</c:v>
                </c:pt>
                <c:pt idx="243">
                  <c:v>9.9994402084240246E-3</c:v>
                </c:pt>
                <c:pt idx="244">
                  <c:v>9.9555569113454045E-3</c:v>
                </c:pt>
                <c:pt idx="245">
                  <c:v>9.8419132790437559E-3</c:v>
                </c:pt>
                <c:pt idx="246">
                  <c:v>9.659305632403619E-3</c:v>
                </c:pt>
                <c:pt idx="247">
                  <c:v>9.4090135352663043E-3</c:v>
                </c:pt>
                <c:pt idx="248">
                  <c:v>9.0927908283014135E-3</c:v>
                </c:pt>
                <c:pt idx="249">
                  <c:v>8.7128533395374273E-3</c:v>
                </c:pt>
                <c:pt idx="250">
                  <c:v>8.2718633576655508E-3</c:v>
                </c:pt>
                <c:pt idx="251">
                  <c:v>7.7729109769155095E-3</c:v>
                </c:pt>
                <c:pt idx="252">
                  <c:v>7.2194924442227481E-3</c:v>
                </c:pt>
                <c:pt idx="253">
                  <c:v>6.6154856604121104E-3</c:v>
                </c:pt>
                <c:pt idx="254">
                  <c:v>5.9651230070662444E-3</c:v>
                </c:pt>
                <c:pt idx="255">
                  <c:v>5.272961689484385E-3</c:v>
                </c:pt>
                <c:pt idx="256">
                  <c:v>4.5438518035449465E-3</c:v>
                </c:pt>
                <c:pt idx="257">
                  <c:v>3.782902350232101E-3</c:v>
                </c:pt>
                <c:pt idx="258">
                  <c:v>2.9954454359687045E-3</c:v>
                </c:pt>
                <c:pt idx="259">
                  <c:v>2.1869989096106992E-3</c:v>
                </c:pt>
                <c:pt idx="260">
                  <c:v>1.3632276979110537E-3</c:v>
                </c:pt>
                <c:pt idx="261">
                  <c:v>5.299041103836743E-4</c:v>
                </c:pt>
                <c:pt idx="262">
                  <c:v>-3.0713260828295347E-4</c:v>
                </c:pt>
                <c:pt idx="263">
                  <c:v>-1.1420171948386233E-3</c:v>
                </c:pt>
                <c:pt idx="264">
                  <c:v>-1.9688994664005467E-3</c:v>
                </c:pt>
                <c:pt idx="265">
                  <c:v>-2.78198531371225E-3</c:v>
                </c:pt>
                <c:pt idx="266">
                  <c:v>-3.5755773014841744E-3</c:v>
                </c:pt>
                <c:pt idx="267">
                  <c:v>-4.3441145913231879E-3</c:v>
                </c:pt>
                <c:pt idx="268">
                  <c:v>-5.0822119075036639E-3</c:v>
                </c:pt>
                <c:pt idx="269">
                  <c:v>-5.7846972725397339E-3</c:v>
                </c:pt>
                <c:pt idx="270">
                  <c:v>-6.4466482481399141E-3</c:v>
                </c:pt>
                <c:pt idx="271">
                  <c:v>-7.0634264275962061E-3</c:v>
                </c:pt>
                <c:pt idx="272">
                  <c:v>-7.6307099379144218E-3</c:v>
                </c:pt>
                <c:pt idx="273">
                  <c:v>-8.1445237239370933E-3</c:v>
                </c:pt>
                <c:pt idx="274">
                  <c:v>-8.6012674022527581E-3</c:v>
                </c:pt>
                <c:pt idx="275">
                  <c:v>-8.9977404897148006E-3</c:v>
                </c:pt>
                <c:pt idx="276">
                  <c:v>-9.331164829788673E-3</c:v>
                </c:pt>
                <c:pt idx="277">
                  <c:v>-9.5992040595825161E-3</c:v>
                </c:pt>
                <c:pt idx="278">
                  <c:v>-9.7999799811522466E-3</c:v>
                </c:pt>
                <c:pt idx="279">
                  <c:v>-9.9320857223642572E-3</c:v>
                </c:pt>
                <c:pt idx="280">
                  <c:v>-9.9945955950953794E-3</c:v>
                </c:pt>
                <c:pt idx="281">
                  <c:v>-9.9870715816922553E-3</c:v>
                </c:pt>
                <c:pt idx="282">
                  <c:v>-9.9095664042378427E-3</c:v>
                </c:pt>
                <c:pt idx="283">
                  <c:v>-9.7626231551184908E-3</c:v>
                </c:pt>
                <c:pt idx="284">
                  <c:v>-9.5472714914803299E-3</c:v>
                </c:pt>
                <c:pt idx="285">
                  <c:v>-9.2650204202408028E-3</c:v>
                </c:pt>
                <c:pt idx="286">
                  <c:v>-8.9178477242122748E-3</c:v>
                </c:pt>
                <c:pt idx="287">
                  <c:v>-8.5081861034306053E-3</c:v>
                </c:pt>
                <c:pt idx="288">
                  <c:v>-8.0389061287988502E-3</c:v>
                </c:pt>
                <c:pt idx="289">
                  <c:v>-7.51329612749307E-3</c:v>
                </c:pt>
                <c:pt idx="290">
                  <c:v>-6.9350391410762241E-3</c:v>
                </c:pt>
                <c:pt idx="291">
                  <c:v>-6.3081871177795394E-3</c:v>
                </c:pt>
                <c:pt idx="292">
                  <c:v>-5.6371325197897264E-3</c:v>
                </c:pt>
                <c:pt idx="293">
                  <c:v>-4.9265775444951414E-3</c:v>
                </c:pt>
                <c:pt idx="294">
                  <c:v>-4.1815011753633001E-3</c:v>
                </c:pt>
                <c:pt idx="295">
                  <c:v>-3.4071242933292967E-3</c:v>
                </c:pt>
                <c:pt idx="296">
                  <c:v>-2.6088730931666656E-3</c:v>
                </c:pt>
                <c:pt idx="297">
                  <c:v>-1.7923410611878088E-3</c:v>
                </c:pt>
                <c:pt idx="298">
                  <c:v>-9.6324978070319318E-4</c:v>
                </c:pt>
                <c:pt idx="299">
                  <c:v>-1.2740883988280984E-4</c:v>
                </c:pt>
                <c:pt idx="300">
                  <c:v>7.0932487704845296E-4</c:v>
                </c:pt>
                <c:pt idx="301">
                  <c:v>1.5410882300266068E-3</c:v>
                </c:pt>
                <c:pt idx="302">
                  <c:v>2.3620529072006942E-3</c:v>
                </c:pt>
                <c:pt idx="303">
                  <c:v>3.1664662649369957E-3</c:v>
                </c:pt>
                <c:pt idx="304">
                  <c:v>3.94869163760307E-3</c:v>
                </c:pt>
                <c:pt idx="305">
                  <c:v>4.7032478346736416E-3</c:v>
                </c:pt>
                <c:pt idx="306">
                  <c:v>5.4248475483946717E-3</c:v>
                </c:pt>
                <c:pt idx="307">
                  <c:v>6.108434402877453E-3</c:v>
                </c:pt>
                <c:pt idx="308">
                  <c:v>6.7492183850119576E-3</c:v>
                </c:pt>
                <c:pt idx="309">
                  <c:v>7.3427094089297774E-3</c:v>
                </c:pt>
                <c:pt idx="310">
                  <c:v>7.8847487788242972E-3</c:v>
                </c:pt>
                <c:pt idx="311">
                  <c:v>8.3715383296621617E-3</c:v>
                </c:pt>
                <c:pt idx="312">
                  <c:v>8.7996670415926743E-3</c:v>
                </c:pt>
                <c:pt idx="313">
                  <c:v>9.1661349415627282E-3</c:v>
                </c:pt>
                <c:pt idx="314">
                  <c:v>9.4683741246546355E-3</c:v>
                </c:pt>
                <c:pt idx="315">
                  <c:v>9.7042667478469541E-3</c:v>
                </c:pt>
                <c:pt idx="316">
                  <c:v>9.8721598701121127E-3</c:v>
                </c:pt>
                <c:pt idx="317">
                  <c:v>9.9708770348646125E-3</c:v>
                </c:pt>
                <c:pt idx="318">
                  <c:v>9.999726513598782E-3</c:v>
                </c:pt>
                <c:pt idx="319">
                  <c:v>9.9585061529518844E-3</c:v>
                </c:pt>
                <c:pt idx="320">
                  <c:v>9.8475047912282409E-3</c:v>
                </c:pt>
                <c:pt idx="321">
                  <c:v>9.6675002344584933E-3</c:v>
                </c:pt>
                <c:pt idx="322">
                  <c:v>9.4197538061761774E-3</c:v>
                </c:pt>
                <c:pt idx="323">
                  <c:v>9.1060015091023148E-3</c:v>
                </c:pt>
                <c:pt idx="324">
                  <c:v>8.72844186066952E-3</c:v>
                </c:pt>
                <c:pt idx="325">
                  <c:v>8.2897204876243163E-3</c:v>
                </c:pt>
                <c:pt idx="326">
                  <c:v>7.79291158765609E-3</c:v>
                </c:pt>
                <c:pt idx="327">
                  <c:v>7.241496387954024E-3</c:v>
                </c:pt>
                <c:pt idx="328">
                  <c:v>6.6393387516370528E-3</c:v>
                </c:pt>
                <c:pt idx="329">
                  <c:v>5.9906581029866316E-3</c:v>
                </c:pt>
                <c:pt idx="330">
                  <c:v>5.29999986119977E-3</c:v>
                </c:pt>
                <c:pt idx="331">
                  <c:v>4.5722035898389428E-3</c:v>
                </c:pt>
                <c:pt idx="332">
                  <c:v>3.8123690851602182E-3</c:v>
                </c:pt>
                <c:pt idx="333">
                  <c:v>3.0258206409457277E-3</c:v>
                </c:pt>
                <c:pt idx="334">
                  <c:v>2.2180697402422217E-3</c:v>
                </c:pt>
                <c:pt idx="335">
                  <c:v>1.3947764354315837E-3</c:v>
                </c:pt>
                <c:pt idx="336">
                  <c:v>5.6170968725027782E-4</c:v>
                </c:pt>
                <c:pt idx="337">
                  <c:v>-2.7529305933170743E-4</c:v>
                </c:pt>
                <c:pt idx="338">
                  <c:v>-1.1103667791124232E-3</c:v>
                </c:pt>
                <c:pt idx="339">
                  <c:v>-1.9376599639194057E-3</c:v>
                </c:pt>
                <c:pt idx="340">
                  <c:v>-2.7513756251549212E-3</c:v>
                </c:pt>
                <c:pt idx="341">
                  <c:v>-3.5458119143126393E-3</c:v>
                </c:pt>
                <c:pt idx="342">
                  <c:v>-4.3154020768314738E-3</c:v>
                </c:pt>
                <c:pt idx="343">
                  <c:v>-5.0547534593219723E-3</c:v>
                </c:pt>
                <c:pt idx="344">
                  <c:v>-5.7586852968354906E-3</c:v>
                </c:pt>
                <c:pt idx="345">
                  <c:v>-6.4222650153939369E-3</c:v>
                </c:pt>
                <c:pt idx="346">
                  <c:v>-7.0408427954014004E-3</c:v>
                </c:pt>
                <c:pt idx="347">
                  <c:v>-7.6100841537467224E-3</c:v>
                </c:pt>
                <c:pt idx="348">
                  <c:v>-8.1260003162875304E-3</c:v>
                </c:pt>
                <c:pt idx="349">
                  <c:v>-8.5849761678909592E-3</c:v>
                </c:pt>
                <c:pt idx="350">
                  <c:v>-8.983795584180292E-3</c:v>
                </c:pt>
                <c:pt idx="351">
                  <c:v>-9.3196639674828548E-3</c:v>
                </c:pt>
                <c:pt idx="352">
                  <c:v>-9.5902278290668878E-3</c:v>
                </c:pt>
                <c:pt idx="353">
                  <c:v>-9.7935912804500164E-3</c:v>
                </c:pt>
                <c:pt idx="354">
                  <c:v>-9.9283293182229233E-3</c:v>
                </c:pt>
                <c:pt idx="355">
                  <c:v>-9.9934978092983302E-3</c:v>
                </c:pt>
                <c:pt idx="356">
                  <c:v>-9.9886401066172793E-3</c:v>
                </c:pt>
                <c:pt idx="357">
                  <c:v>-9.9137902489553984E-3</c:v>
                </c:pt>
                <c:pt idx="358">
                  <c:v>-9.7694727224070417E-3</c:v>
                </c:pt>
                <c:pt idx="359">
                  <c:v>-9.5566987852192843E-3</c:v>
                </c:pt>
                <c:pt idx="360">
                  <c:v>-9.2769593817277306E-3</c:v>
                </c:pt>
                <c:pt idx="361">
                  <c:v>-8.932214695047869E-3</c:v>
                </c:pt>
                <c:pt idx="362">
                  <c:v>-8.5248804117277078E-3</c:v>
                </c:pt>
                <c:pt idx="363">
                  <c:v>-8.0578107946081574E-3</c:v>
                </c:pt>
                <c:pt idx="364">
                  <c:v>-7.5342786825020481E-3</c:v>
                </c:pt>
                <c:pt idx="365">
                  <c:v>-6.9579525568379177E-3</c:v>
                </c:pt>
                <c:pt idx="366">
                  <c:v>-6.3328708359667333E-3</c:v>
                </c:pt>
                <c:pt idx="367">
                  <c:v>-5.6634135772551785E-3</c:v>
                </c:pt>
                <c:pt idx="368">
                  <c:v>-4.9542717852549406E-3</c:v>
                </c:pt>
                <c:pt idx="369">
                  <c:v>-4.210414541010005E-3</c:v>
                </c:pt>
                <c:pt idx="370">
                  <c:v>-3.4370541828333797E-3</c:v>
                </c:pt>
                <c:pt idx="371">
                  <c:v>-2.6396097825374704E-3</c:v>
                </c:pt>
                <c:pt idx="372">
                  <c:v>-1.8236691730462475E-3</c:v>
                </c:pt>
                <c:pt idx="373">
                  <c:v>-9.9494979346908684E-4</c:v>
                </c:pt>
                <c:pt idx="374">
                  <c:v>-1.592586260009827E-4</c:v>
                </c:pt>
                <c:pt idx="375">
                  <c:v>6.7754849462135129E-4</c:v>
                </c:pt>
                <c:pt idx="376">
                  <c:v>1.5096079139813783E-3</c:v>
                </c:pt>
                <c:pt idx="377">
                  <c:v>2.3310892456390188E-3</c:v>
                </c:pt>
                <c:pt idx="378">
                  <c:v>3.1362362256718689E-3</c:v>
                </c:pt>
                <c:pt idx="379">
                  <c:v>3.9194070478272671E-3</c:v>
                </c:pt>
                <c:pt idx="380">
                  <c:v>4.6751138966493414E-3</c:v>
                </c:pt>
                <c:pt idx="381">
                  <c:v>5.3980614015652446E-3</c:v>
                </c:pt>
                <c:pt idx="382">
                  <c:v>6.0831837424767015E-3</c:v>
                </c:pt>
                <c:pt idx="383">
                  <c:v>6.7256801468506735E-3</c:v>
                </c:pt>
                <c:pt idx="384">
                  <c:v>7.3210485295755103E-3</c:v>
                </c:pt>
                <c:pt idx="385">
                  <c:v>7.8651170398617229E-3</c:v>
                </c:pt>
                <c:pt idx="386">
                  <c:v>8.3540732941330981E-3</c:v>
                </c:pt>
                <c:pt idx="387">
                  <c:v>8.7844910900674728E-3</c:v>
                </c:pt>
                <c:pt idx="388">
                  <c:v>9.1533544145982349E-3</c:v>
                </c:pt>
                <c:pt idx="389">
                  <c:v>9.4580785776472581E-3</c:v>
                </c:pt>
                <c:pt idx="390">
                  <c:v>9.6965283235021446E-3</c:v>
                </c:pt>
                <c:pt idx="391">
                  <c:v>9.8670327929279884E-3</c:v>
                </c:pt>
                <c:pt idx="392">
                  <c:v>9.9683972311711642E-3</c:v>
                </c:pt>
                <c:pt idx="393">
                  <c:v>9.9999113598158874E-3</c:v>
                </c:pt>
                <c:pt idx="394">
                  <c:v>9.9613543538296569E-3</c:v>
                </c:pt>
                <c:pt idx="395">
                  <c:v>9.8529963889230528E-3</c:v>
                </c:pt>
                <c:pt idx="396">
                  <c:v>9.6755967483810896E-3</c:v>
                </c:pt>
                <c:pt idx="397">
                  <c:v>9.4303985026319651E-3</c:v>
                </c:pt>
                <c:pt idx="398">
                  <c:v>9.1191197988342975E-3</c:v>
                </c:pt>
                <c:pt idx="399">
                  <c:v>8.7439418215182873E-3</c:v>
                </c:pt>
                <c:pt idx="400">
                  <c:v>8.3074935086428579E-3</c:v>
                </c:pt>
                <c:pt idx="401">
                  <c:v>7.8128331301655675E-3</c:v>
                </c:pt>
                <c:pt idx="402">
                  <c:v>7.2634268582083576E-3</c:v>
                </c:pt>
                <c:pt idx="403">
                  <c:v>6.6631244789807486E-3</c:v>
                </c:pt>
                <c:pt idx="404">
                  <c:v>6.0161324166519824E-3</c:v>
                </c:pt>
                <c:pt idx="405">
                  <c:v>5.3269842581983654E-3</c:v>
                </c:pt>
                <c:pt idx="406">
                  <c:v>4.6005089857631591E-3</c:v>
                </c:pt>
                <c:pt idx="407">
                  <c:v>3.8417971391311112E-3</c:v>
                </c:pt>
                <c:pt idx="408">
                  <c:v>3.0561651454222992E-3</c:v>
                </c:pt>
                <c:pt idx="409">
                  <c:v>2.2491180659538401E-3</c:v>
                </c:pt>
                <c:pt idx="410">
                  <c:v>1.42631102130879E-3</c:v>
                </c:pt>
                <c:pt idx="411">
                  <c:v>5.9350956491304439E-4</c:v>
                </c:pt>
                <c:pt idx="412">
                  <c:v>-2.4345071720938689E-4</c:v>
                </c:pt>
                <c:pt idx="413">
                  <c:v>-1.0787050974125137E-3</c:v>
                </c:pt>
                <c:pt idx="414">
                  <c:v>-1.9064008016046073E-3</c:v>
                </c:pt>
                <c:pt idx="415">
                  <c:v>-2.7207380206637943E-3</c:v>
                </c:pt>
                <c:pt idx="416">
                  <c:v>-3.5160105507191421E-3</c:v>
                </c:pt>
                <c:pt idx="417">
                  <c:v>-4.2866457775226543E-3</c:v>
                </c:pt>
                <c:pt idx="418">
                  <c:v>-5.0272437247359534E-3</c:v>
                </c:pt>
                <c:pt idx="419">
                  <c:v>-5.7326148925125782E-3</c:v>
                </c:pt>
                <c:pt idx="420">
                  <c:v>-6.3978166212344161E-3</c:v>
                </c:pt>
                <c:pt idx="421">
                  <c:v>-7.0181877255957731E-3</c:v>
                </c:pt>
                <c:pt idx="422">
                  <c:v>-7.589381156346762E-3</c:v>
                </c:pt>
                <c:pt idx="423">
                  <c:v>-8.1073944608309172E-3</c:v>
                </c:pt>
                <c:pt idx="424">
                  <c:v>-8.568597828873651E-3</c:v>
                </c:pt>
                <c:pt idx="425">
                  <c:v>-8.9697595274993262E-3</c:v>
                </c:pt>
                <c:pt idx="426">
                  <c:v>-9.308068546251819E-3</c:v>
                </c:pt>
                <c:pt idx="427">
                  <c:v>-9.5811542944382131E-3</c:v>
                </c:pt>
                <c:pt idx="428">
                  <c:v>-9.787103212273926E-3</c:v>
                </c:pt>
                <c:pt idx="429">
                  <c:v>-9.9244721795322555E-3</c:v>
                </c:pt>
                <c:pt idx="430">
                  <c:v>-9.992298627741104E-3</c:v>
                </c:pt>
                <c:pt idx="431">
                  <c:v>-9.9901072850692562E-3</c:v>
                </c:pt>
                <c:pt idx="432">
                  <c:v>-9.9179135066395068E-3</c:v>
                </c:pt>
                <c:pt idx="433">
                  <c:v>-9.7762231669327789E-3</c:v>
                </c:pt>
                <c:pt idx="434">
                  <c:v>-9.5660291150366783E-3</c:v>
                </c:pt>
                <c:pt idx="435">
                  <c:v>-9.288804217577544E-3</c:v>
                </c:pt>
                <c:pt idx="436">
                  <c:v>-8.9464910380856431E-3</c:v>
                </c:pt>
                <c:pt idx="437">
                  <c:v>-8.5414882251112212E-3</c:v>
                </c:pt>
                <c:pt idx="438">
                  <c:v>-8.0766337044731046E-3</c:v>
                </c:pt>
                <c:pt idx="439">
                  <c:v>-7.5551847934142158E-3</c:v>
                </c:pt>
                <c:pt idx="440">
                  <c:v>-6.9807953760075434E-3</c:v>
                </c:pt>
                <c:pt idx="441">
                  <c:v>-6.3574902997492319E-3</c:v>
                </c:pt>
                <c:pt idx="442">
                  <c:v>-5.6896371727452998E-3</c:v>
                </c:pt>
                <c:pt idx="443">
                  <c:v>-4.9819157591148681E-3</c:v>
                </c:pt>
                <c:pt idx="444">
                  <c:v>-4.2392851870613714E-3</c:v>
                </c:pt>
                <c:pt idx="445">
                  <c:v>-3.466949199390286E-3</c:v>
                </c:pt>
                <c:pt idx="446">
                  <c:v>-2.6703196899700707E-3</c:v>
                </c:pt>
                <c:pt idx="447">
                  <c:v>-1.8549787816413087E-3</c:v>
                </c:pt>
                <c:pt idx="448">
                  <c:v>-1.0266397113020014E-3</c:v>
                </c:pt>
                <c:pt idx="449">
                  <c:v>-1.9110679625358018E-4</c:v>
                </c:pt>
                <c:pt idx="450">
                  <c:v>6.4576523766980405E-4</c:v>
                </c:pt>
                <c:pt idx="451">
                  <c:v>1.4781122811927149E-3</c:v>
                </c:pt>
                <c:pt idx="452">
                  <c:v>2.3001019324419966E-3</c:v>
                </c:pt>
                <c:pt idx="453">
                  <c:v>3.1059743656106521E-3</c:v>
                </c:pt>
                <c:pt idx="454">
                  <c:v>3.8900826910684841E-3</c:v>
                </c:pt>
                <c:pt idx="455">
                  <c:v>4.6469325241094671E-3</c:v>
                </c:pt>
                <c:pt idx="456">
                  <c:v>5.3712204850696384E-3</c:v>
                </c:pt>
                <c:pt idx="457">
                  <c:v>6.0578713610397773E-3</c:v>
                </c:pt>
                <c:pt idx="458">
                  <c:v>6.7020736687734006E-3</c:v>
                </c:pt>
                <c:pt idx="459">
                  <c:v>7.2993133695944349E-3</c:v>
                </c:pt>
                <c:pt idx="460">
                  <c:v>7.8454055000590599E-3</c:v>
                </c:pt>
                <c:pt idx="461">
                  <c:v>8.3365234967290574E-3</c:v>
                </c:pt>
                <c:pt idx="462">
                  <c:v>8.7692260095737686E-3</c:v>
                </c:pt>
                <c:pt idx="463">
                  <c:v>9.1404810161140378E-3</c:v>
                </c:pt>
                <c:pt idx="464">
                  <c:v>9.4476870673359751E-3</c:v>
                </c:pt>
                <c:pt idx="465">
                  <c:v>9.6886915165010738E-3</c:v>
                </c:pt>
                <c:pt idx="466">
                  <c:v>9.8618056031196822E-3</c:v>
                </c:pt>
                <c:pt idx="467">
                  <c:v>9.9658162863924035E-3</c:v>
                </c:pt>
                <c:pt idx="468">
                  <c:v>9.9999947451998548E-3</c:v>
                </c:pt>
                <c:pt idx="469">
                  <c:v>9.9641014850803348E-3</c:v>
                </c:pt>
                <c:pt idx="470">
                  <c:v>9.8583880164094546E-3</c:v>
                </c:pt>
                <c:pt idx="471">
                  <c:v>9.6835950920227763E-3</c:v>
                </c:pt>
                <c:pt idx="472">
                  <c:v>9.440947516630745E-3</c:v>
                </c:pt>
                <c:pt idx="473">
                  <c:v>9.132145564396928E-3</c:v>
                </c:pt>
                <c:pt idx="474">
                  <c:v>8.7593530648185022E-3</c:v>
                </c:pt>
                <c:pt idx="475">
                  <c:v>8.3251822403929698E-3</c:v>
                </c:pt>
                <c:pt idx="476">
                  <c:v>7.8326754023165298E-3</c:v>
                </c:pt>
                <c:pt idx="477">
                  <c:v>7.2852836324754124E-3</c:v>
                </c:pt>
                <c:pt idx="478">
                  <c:v>6.6868426011091131E-3</c:v>
                </c:pt>
                <c:pt idx="479">
                  <c:v>6.0415456895956425E-3</c:v>
                </c:pt>
                <c:pt idx="480">
                  <c:v>5.3539146066917615E-3</c:v>
                </c:pt>
                <c:pt idx="481">
                  <c:v>4.6287677041261608E-3</c:v>
                </c:pt>
                <c:pt idx="482">
                  <c:v>3.8711862135626406E-3</c:v>
                </c:pt>
                <c:pt idx="483">
                  <c:v>3.0864786415178277E-3</c:v>
                </c:pt>
                <c:pt idx="484">
                  <c:v>2.2801435717240089E-3</c:v>
                </c:pt>
                <c:pt idx="485">
                  <c:v>1.4578311355872295E-3</c:v>
                </c:pt>
                <c:pt idx="486">
                  <c:v>6.2530342072493938E-4</c:v>
                </c:pt>
                <c:pt idx="487">
                  <c:v>-2.1160590499391191E-4</c:v>
                </c:pt>
                <c:pt idx="488">
                  <c:v>-1.0470324709838013E-3</c:v>
                </c:pt>
                <c:pt idx="489">
                  <c:v>-1.8751222966168879E-3</c:v>
                </c:pt>
                <c:pt idx="490">
                  <c:v>-2.6900728110933743E-3</c:v>
                </c:pt>
                <c:pt idx="491">
                  <c:v>-3.4861735130734535E-3</c:v>
                </c:pt>
                <c:pt idx="492">
                  <c:v>-4.2578459851631096E-3</c:v>
                </c:pt>
                <c:pt idx="493">
                  <c:v>-4.9996829828641478E-3</c:v>
                </c:pt>
                <c:pt idx="494">
                  <c:v>-5.7064863240856934E-3</c:v>
                </c:pt>
                <c:pt idx="495">
                  <c:v>-6.3733033137190849E-3</c:v>
                </c:pt>
                <c:pt idx="496">
                  <c:v>-6.9954614480415974E-3</c:v>
                </c:pt>
                <c:pt idx="497">
                  <c:v>-7.5686011557707317E-3</c:v>
                </c:pt>
                <c:pt idx="498">
                  <c:v>-8.0887063463455176E-3</c:v>
                </c:pt>
                <c:pt idx="499">
                  <c:v>-8.5521325513782005E-3</c:v>
                </c:pt>
                <c:pt idx="500">
                  <c:v>-8.9556324620841832E-3</c:v>
                </c:pt>
                <c:pt idx="501">
                  <c:v>-9.2963786837446955E-3</c:v>
                </c:pt>
                <c:pt idx="502">
                  <c:v>-9.5719835477581228E-3</c:v>
                </c:pt>
                <c:pt idx="503">
                  <c:v>-9.7805158424530206E-3</c:v>
                </c:pt>
                <c:pt idx="504">
                  <c:v>-9.9205143454274523E-3</c:v>
                </c:pt>
                <c:pt idx="505">
                  <c:v>-9.9909980625908466E-3</c:v>
                </c:pt>
                <c:pt idx="506">
                  <c:v>-9.9914731021618994E-3</c:v>
                </c:pt>
                <c:pt idx="507">
                  <c:v>-9.921936135454926E-3</c:v>
                </c:pt>
                <c:pt idx="508">
                  <c:v>-9.7828744202045556E-3</c:v>
                </c:pt>
                <c:pt idx="509">
                  <c:v>-9.5752623862653419E-3</c:v>
                </c:pt>
                <c:pt idx="510">
                  <c:v>-9.3005548076104828E-3</c:v>
                </c:pt>
                <c:pt idx="511">
                  <c:v>-8.9606766084753698E-3</c:v>
                </c:pt>
                <c:pt idx="512">
                  <c:v>-8.5580093750753945E-3</c:v>
                </c:pt>
                <c:pt idx="513">
                  <c:v>-8.0953746674132243E-3</c:v>
                </c:pt>
                <c:pt idx="514">
                  <c:v>-7.5760142481125234E-3</c:v>
                </c:pt>
                <c:pt idx="515">
                  <c:v>-7.0035673668178422E-3</c:v>
                </c:pt>
                <c:pt idx="516">
                  <c:v>-6.3820452593337127E-3</c:v>
                </c:pt>
                <c:pt idx="517">
                  <c:v>-5.7158030401909359E-3</c:v>
                </c:pt>
                <c:pt idx="518">
                  <c:v>-5.009509185594398E-3</c:v>
                </c:pt>
                <c:pt idx="519">
                  <c:v>-4.2681128205907222E-3</c:v>
                </c:pt>
                <c:pt idx="520">
                  <c:v>-3.4968090396799382E-3</c:v>
                </c:pt>
                <c:pt idx="521">
                  <c:v>-2.7010025038764662E-3</c:v>
                </c:pt>
                <c:pt idx="522">
                  <c:v>-1.8862695693002782E-3</c:v>
                </c:pt>
                <c:pt idx="523">
                  <c:v>-1.0583192126705401E-3</c:v>
                </c:pt>
                <c:pt idx="524">
                  <c:v>-2.2295302750347827E-4</c:v>
                </c:pt>
                <c:pt idx="525">
                  <c:v>6.1397542867231217E-4</c:v>
                </c:pt>
                <c:pt idx="526">
                  <c:v>1.4466016512207625E-3</c:v>
                </c:pt>
                <c:pt idx="527">
                  <c:v>2.2690912820122772E-3</c:v>
                </c:pt>
                <c:pt idx="528">
                  <c:v>3.0756809917954066E-3</c:v>
                </c:pt>
                <c:pt idx="529">
                  <c:v>3.8607188648568007E-3</c:v>
                </c:pt>
                <c:pt idx="530">
                  <c:v>4.6187040029871474E-3</c:v>
                </c:pt>
                <c:pt idx="531">
                  <c:v>5.3443250712404003E-3</c:v>
                </c:pt>
                <c:pt idx="532">
                  <c:v>6.0324975153905119E-3</c:v>
                </c:pt>
                <c:pt idx="533">
                  <c:v>6.6783991902955578E-3</c:v>
                </c:pt>
                <c:pt idx="534">
                  <c:v>7.2775041495153426E-3</c:v>
                </c:pt>
                <c:pt idx="535">
                  <c:v>7.8256143594129801E-3</c:v>
                </c:pt>
                <c:pt idx="536">
                  <c:v>8.3188891155133206E-3</c:v>
                </c:pt>
                <c:pt idx="537">
                  <c:v>8.7538719549936968E-3</c:v>
                </c:pt>
                <c:pt idx="538">
                  <c:v>9.1275148767258722E-3</c:v>
                </c:pt>
                <c:pt idx="539">
                  <c:v>9.4371996991549269E-3</c:v>
                </c:pt>
                <c:pt idx="540">
                  <c:v>9.6807564063573041E-3</c:v>
                </c:pt>
                <c:pt idx="541">
                  <c:v>9.8564783537231811E-3</c:v>
                </c:pt>
                <c:pt idx="542">
                  <c:v>9.9631342267150185E-3</c:v>
                </c:pt>
                <c:pt idx="543">
                  <c:v>9.9999766689046581E-3</c:v>
                </c:pt>
                <c:pt idx="544">
                  <c:v>9.9667475188311028E-3</c:v>
                </c:pt>
                <c:pt idx="545">
                  <c:v>9.8636796189830907E-3</c:v>
                </c:pt>
                <c:pt idx="546">
                  <c:v>9.6914951842309791E-3</c:v>
                </c:pt>
                <c:pt idx="547">
                  <c:v>9.4514007411403735E-3</c:v>
                </c:pt>
                <c:pt idx="548">
                  <c:v>9.1450786736285046E-3</c:v>
                </c:pt>
                <c:pt idx="549">
                  <c:v>8.7746754342049368E-3</c:v>
                </c:pt>
                <c:pt idx="550">
                  <c:v>8.3427865034017331E-3</c:v>
                </c:pt>
                <c:pt idx="551">
                  <c:v>7.8524382027858487E-3</c:v>
                </c:pt>
                <c:pt idx="552">
                  <c:v>7.3070664889925575E-3</c:v>
                </c:pt>
                <c:pt idx="553">
                  <c:v>6.7104928773739324E-3</c:v>
                </c:pt>
                <c:pt idx="554">
                  <c:v>6.0668976639699727E-3</c:v>
                </c:pt>
                <c:pt idx="555">
                  <c:v>5.3807906334399922E-3</c:v>
                </c:pt>
                <c:pt idx="556">
                  <c:v>4.6569794582101091E-3</c:v>
                </c:pt>
                <c:pt idx="557">
                  <c:v>3.9005360102681648E-3</c:v>
                </c:pt>
                <c:pt idx="558">
                  <c:v>3.1167608216663288E-3</c:v>
                </c:pt>
                <c:pt idx="559">
                  <c:v>2.3111459427623948E-3</c:v>
                </c:pt>
                <c:pt idx="560">
                  <c:v>1.4893364584583999E-3</c:v>
                </c:pt>
                <c:pt idx="561">
                  <c:v>6.5709093209999478E-4</c:v>
                </c:pt>
                <c:pt idx="562">
                  <c:v>-1.7975894578826438E-4</c:v>
                </c:pt>
                <c:pt idx="563">
                  <c:v>-1.0153492211822381E-3</c:v>
                </c:pt>
                <c:pt idx="564">
                  <c:v>-1.8438247663135525E-3</c:v>
                </c:pt>
                <c:pt idx="565">
                  <c:v>-2.6593803075781607E-3</c:v>
                </c:pt>
                <c:pt idx="566">
                  <c:v>-3.456301104107321E-3</c:v>
                </c:pt>
                <c:pt idx="567">
                  <c:v>-4.229002991960531E-3</c:v>
                </c:pt>
                <c:pt idx="568">
                  <c:v>-4.9720715133425852E-3</c:v>
                </c:pt>
                <c:pt idx="569">
                  <c:v>-5.6802998566599806E-3</c:v>
                </c:pt>
                <c:pt idx="570">
                  <c:v>-6.3487253415641489E-3</c:v>
                </c:pt>
                <c:pt idx="571">
                  <c:v>-6.9726641933236097E-3</c:v>
                </c:pt>
                <c:pt idx="572">
                  <c:v>-7.5477443628561075E-3</c:v>
                </c:pt>
                <c:pt idx="573">
                  <c:v>-8.0699361624441638E-3</c:v>
                </c:pt>
                <c:pt idx="574">
                  <c:v>-8.5355805024642656E-3</c:v>
                </c:pt>
                <c:pt idx="575">
                  <c:v>-8.9414145312705206E-3</c:v>
                </c:pt>
                <c:pt idx="576">
                  <c:v>-9.2845944985688652E-3</c:v>
                </c:pt>
                <c:pt idx="577">
                  <c:v>-9.5627156820746271E-3</c:v>
                </c:pt>
                <c:pt idx="578">
                  <c:v>-9.7738292378239233E-3</c:v>
                </c:pt>
                <c:pt idx="579">
                  <c:v>-9.9164558560653742E-3</c:v>
                </c:pt>
                <c:pt idx="580">
                  <c:v>-9.989596127043341E-3</c:v>
                </c:pt>
                <c:pt idx="581">
                  <c:v>-9.9927375440374659E-3</c:v>
                </c:pt>
                <c:pt idx="582">
                  <c:v>-9.9258580945873389E-3</c:v>
                </c:pt>
                <c:pt idx="583">
                  <c:v>-9.7894264147375797E-3</c:v>
                </c:pt>
                <c:pt idx="584">
                  <c:v>-9.5843985052229234E-3</c:v>
                </c:pt>
                <c:pt idx="585">
                  <c:v>-9.3122110326030114E-3</c:v>
                </c:pt>
                <c:pt idx="586">
                  <c:v>-8.974771262287776E-3</c:v>
                </c:pt>
                <c:pt idx="587">
                  <c:v>-8.5744436939937732E-3</c:v>
                </c:pt>
                <c:pt idx="588">
                  <c:v>-8.1140334932794517E-3</c:v>
                </c:pt>
                <c:pt idx="589">
                  <c:v>-7.5967668352577324E-3</c:v>
                </c:pt>
                <c:pt idx="590">
                  <c:v>-7.0262682982202675E-3</c:v>
                </c:pt>
                <c:pt idx="591">
                  <c:v>-6.4065354655813171E-3</c:v>
                </c:pt>
                <c:pt idx="592">
                  <c:v>-5.7419109141086649E-3</c:v>
                </c:pt>
                <c:pt idx="593">
                  <c:v>-5.037051784725825E-3</c:v>
                </c:pt>
                <c:pt idx="594">
                  <c:v>-4.2968971491079604E-3</c:v>
                </c:pt>
                <c:pt idx="595">
                  <c:v>-3.5266334007392555E-3</c:v>
                </c:pt>
                <c:pt idx="596">
                  <c:v>-2.7316579129435092E-3</c:v>
                </c:pt>
                <c:pt idx="597">
                  <c:v>-1.9175412185413981E-3</c:v>
                </c:pt>
                <c:pt idx="598">
                  <c:v>-1.0899879761490658E-3</c:v>
                </c:pt>
                <c:pt idx="599">
                  <c:v>-2.5479699663333262E-4</c:v>
                </c:pt>
              </c:numCache>
            </c:numRef>
          </c:val>
        </c:ser>
        <c:ser>
          <c:idx val="1"/>
          <c:order val="1"/>
          <c:tx>
            <c:strRef>
              <c:f>Sheet2!$C$1</c:f>
              <c:strCache>
                <c:ptCount val="1"/>
                <c:pt idx="0">
                  <c:v>mode4</c:v>
                </c:pt>
              </c:strCache>
            </c:strRef>
          </c:tx>
          <c:marker>
            <c:symbol val="none"/>
          </c:marker>
          <c:val>
            <c:numRef>
              <c:f>Sheet2!$C$2:$C$603</c:f>
              <c:numCache>
                <c:formatCode>General</c:formatCode>
                <c:ptCount val="602"/>
                <c:pt idx="0">
                  <c:v>4.1854436965599518E-4</c:v>
                </c:pt>
                <c:pt idx="1">
                  <c:v>8.3635521445407765E-4</c:v>
                </c:pt>
                <c:pt idx="2">
                  <c:v>1.2527002950839486E-3</c:v>
                </c:pt>
                <c:pt idx="3">
                  <c:v>1.6668499410775509E-3</c:v>
                </c:pt>
                <c:pt idx="4">
                  <c:v>2.0780783296016083E-3</c:v>
                </c:pt>
                <c:pt idx="5">
                  <c:v>2.485664757507001E-3</c:v>
                </c:pt>
                <c:pt idx="6">
                  <c:v>2.888894904405504E-3</c:v>
                </c:pt>
                <c:pt idx="7">
                  <c:v>3.287062084560431E-3</c:v>
                </c:pt>
                <c:pt idx="8">
                  <c:v>3.6794684853969986E-3</c:v>
                </c:pt>
                <c:pt idx="9">
                  <c:v>4.0654263904619826E-3</c:v>
                </c:pt>
                <c:pt idx="10">
                  <c:v>4.4442593846892716E-3</c:v>
                </c:pt>
                <c:pt idx="11">
                  <c:v>4.8153035398590194E-3</c:v>
                </c:pt>
                <c:pt idx="12">
                  <c:v>5.1779085781729264E-3</c:v>
                </c:pt>
                <c:pt idx="13">
                  <c:v>5.5314390119061774E-3</c:v>
                </c:pt>
                <c:pt idx="14">
                  <c:v>5.8752752571389188E-3</c:v>
                </c:pt>
                <c:pt idx="15">
                  <c:v>6.2088147196154323E-3</c:v>
                </c:pt>
                <c:pt idx="16">
                  <c:v>6.531472850827693E-3</c:v>
                </c:pt>
                <c:pt idx="17">
                  <c:v>6.8426841724727712E-3</c:v>
                </c:pt>
                <c:pt idx="18">
                  <c:v>7.1419032674884773E-3</c:v>
                </c:pt>
                <c:pt idx="19">
                  <c:v>7.4286057359304837E-3</c:v>
                </c:pt>
                <c:pt idx="20">
                  <c:v>7.7022891140155368E-3</c:v>
                </c:pt>
                <c:pt idx="21">
                  <c:v>7.9624737547203481E-3</c:v>
                </c:pt>
                <c:pt idx="22">
                  <c:v>8.2087036683925699E-3</c:v>
                </c:pt>
                <c:pt idx="23">
                  <c:v>8.4405473219009118E-3</c:v>
                </c:pt>
                <c:pt idx="24">
                  <c:v>8.6575983949234558E-3</c:v>
                </c:pt>
                <c:pt idx="25">
                  <c:v>8.8594764920492709E-3</c:v>
                </c:pt>
                <c:pt idx="26">
                  <c:v>9.0458278094447363E-3</c:v>
                </c:pt>
                <c:pt idx="27">
                  <c:v>9.2163257549167377E-3</c:v>
                </c:pt>
                <c:pt idx="28">
                  <c:v>9.3706715202855652E-3</c:v>
                </c:pt>
                <c:pt idx="29">
                  <c:v>9.508594605064714E-3</c:v>
                </c:pt>
                <c:pt idx="30">
                  <c:v>9.6298532905297104E-3</c:v>
                </c:pt>
                <c:pt idx="31">
                  <c:v>9.7342350633451008E-3</c:v>
                </c:pt>
                <c:pt idx="32">
                  <c:v>9.8215569880072597E-3</c:v>
                </c:pt>
                <c:pt idx="33">
                  <c:v>9.891666027450001E-3</c:v>
                </c:pt>
                <c:pt idx="34">
                  <c:v>9.9444393112516453E-3</c:v>
                </c:pt>
                <c:pt idx="35">
                  <c:v>9.9797843509729645E-3</c:v>
                </c:pt>
                <c:pt idx="36">
                  <c:v>9.9976392022488574E-3</c:v>
                </c:pt>
                <c:pt idx="37">
                  <c:v>9.9979725733497209E-3</c:v>
                </c:pt>
                <c:pt idx="38">
                  <c:v>9.9807838800221056E-3</c:v>
                </c:pt>
                <c:pt idx="39">
                  <c:v>9.9461032465126796E-3</c:v>
                </c:pt>
                <c:pt idx="40">
                  <c:v>9.8939914527736237E-3</c:v>
                </c:pt>
                <c:pt idx="41">
                  <c:v>9.8245398279419756E-3</c:v>
                </c:pt>
                <c:pt idx="42">
                  <c:v>9.7378700902796857E-3</c:v>
                </c:pt>
                <c:pt idx="43">
                  <c:v>9.6341341338549522E-3</c:v>
                </c:pt>
                <c:pt idx="44">
                  <c:v>9.5135137623382944E-3</c:v>
                </c:pt>
                <c:pt idx="45">
                  <c:v>9.3762203703805554E-3</c:v>
                </c:pt>
                <c:pt idx="46">
                  <c:v>9.2224945731306397E-3</c:v>
                </c:pt>
                <c:pt idx="47">
                  <c:v>9.0526057845426132E-3</c:v>
                </c:pt>
                <c:pt idx="48">
                  <c:v>8.8668517452111326E-3</c:v>
                </c:pt>
                <c:pt idx="49">
                  <c:v>8.6655580005626648E-3</c:v>
                </c:pt>
                <c:pt idx="50">
                  <c:v>8.449077330316964E-3</c:v>
                </c:pt>
                <c:pt idx="51">
                  <c:v>8.2177891302189082E-3</c:v>
                </c:pt>
                <c:pt idx="52">
                  <c:v>7.9720987471239516E-3</c:v>
                </c:pt>
                <c:pt idx="53">
                  <c:v>7.7124367686027782E-3</c:v>
                </c:pt>
                <c:pt idx="54">
                  <c:v>7.4392582683099661E-3</c:v>
                </c:pt>
                <c:pt idx="55">
                  <c:v>7.1530420084392841E-3</c:v>
                </c:pt>
                <c:pt idx="56">
                  <c:v>6.854289600663423E-3</c:v>
                </c:pt>
                <c:pt idx="57">
                  <c:v>6.5435246270285222E-3</c:v>
                </c:pt>
                <c:pt idx="58">
                  <c:v>6.2212917223443184E-3</c:v>
                </c:pt>
                <c:pt idx="59">
                  <c:v>5.8881556196779495E-3</c:v>
                </c:pt>
                <c:pt idx="60">
                  <c:v>5.5447001606244934E-3</c:v>
                </c:pt>
                <c:pt idx="61">
                  <c:v>5.1915272720883835E-3</c:v>
                </c:pt>
                <c:pt idx="62">
                  <c:v>4.8292559113693994E-3</c:v>
                </c:pt>
                <c:pt idx="63">
                  <c:v>4.4585209814017824E-3</c:v>
                </c:pt>
                <c:pt idx="64">
                  <c:v>4.0799722180475664E-3</c:v>
                </c:pt>
                <c:pt idx="65">
                  <c:v>3.6942730513944292E-3</c:v>
                </c:pt>
                <c:pt idx="66">
                  <c:v>3.3020994430534374E-3</c:v>
                </c:pt>
                <c:pt idx="67">
                  <c:v>2.904138701494596E-3</c:v>
                </c:pt>
                <c:pt idx="68">
                  <c:v>2.5010882774962892E-3</c:v>
                </c:pt>
                <c:pt idx="69">
                  <c:v>2.093654541819737E-3</c:v>
                </c:pt>
                <c:pt idx="70">
                  <c:v>1.6825515472505773E-3</c:v>
                </c:pt>
                <c:pt idx="71">
                  <c:v>1.2684997771773019E-3</c:v>
                </c:pt>
                <c:pt idx="72">
                  <c:v>8.5222488289957827E-4</c:v>
                </c:pt>
                <c:pt idx="73">
                  <c:v>4.3445641187955694E-4</c:v>
                </c:pt>
                <c:pt idx="74">
                  <c:v>1.5926529164868329E-5</c:v>
                </c:pt>
                <c:pt idx="75">
                  <c:v>-4.0263126577583892E-4</c:v>
                </c:pt>
                <c:pt idx="76">
                  <c:v>-8.2048342455600266E-4</c:v>
                </c:pt>
                <c:pt idx="77">
                  <c:v>-1.2368976354600227E-3</c:v>
                </c:pt>
                <c:pt idx="78">
                  <c:v>-1.6511441068647714E-3</c:v>
                </c:pt>
                <c:pt idx="79">
                  <c:v>-2.0624968462444552E-3</c:v>
                </c:pt>
                <c:pt idx="80">
                  <c:v>-2.4702349325173957E-3</c:v>
                </c:pt>
                <c:pt idx="81">
                  <c:v>-2.8736437795047142E-3</c:v>
                </c:pt>
                <c:pt idx="82">
                  <c:v>-3.272016388286786E-3</c:v>
                </c:pt>
                <c:pt idx="83">
                  <c:v>-3.6646545862624755E-3</c:v>
                </c:pt>
                <c:pt idx="84">
                  <c:v>-4.0508702507397352E-3</c:v>
                </c:pt>
                <c:pt idx="85">
                  <c:v>-4.4299865149131845E-3</c:v>
                </c:pt>
                <c:pt idx="86">
                  <c:v>-4.8013389541149039E-3</c:v>
                </c:pt>
                <c:pt idx="87">
                  <c:v>-5.1642767502597664E-3</c:v>
                </c:pt>
                <c:pt idx="88">
                  <c:v>-5.5181638324443205E-3</c:v>
                </c:pt>
                <c:pt idx="89">
                  <c:v>-5.8623799917002801E-3</c:v>
                </c:pt>
                <c:pt idx="90">
                  <c:v>-6.1963219679491222E-3</c:v>
                </c:pt>
                <c:pt idx="91">
                  <c:v>-6.5194045072525771E-3</c:v>
                </c:pt>
                <c:pt idx="92">
                  <c:v>-6.831061387506338E-3</c:v>
                </c:pt>
                <c:pt idx="93">
                  <c:v>-7.1307464107792278E-3</c:v>
                </c:pt>
                <c:pt idx="94">
                  <c:v>-7.4179343605588434E-3</c:v>
                </c:pt>
                <c:pt idx="95">
                  <c:v>-7.6921219222259498E-3</c:v>
                </c:pt>
                <c:pt idx="96">
                  <c:v>-7.9528285651443743E-3</c:v>
                </c:pt>
                <c:pt idx="97">
                  <c:v>-8.1995973848206557E-3</c:v>
                </c:pt>
                <c:pt idx="98">
                  <c:v>-8.4319959036574018E-3</c:v>
                </c:pt>
                <c:pt idx="99">
                  <c:v>-8.6496168288970141E-3</c:v>
                </c:pt>
                <c:pt idx="100">
                  <c:v>-8.8520787664272856E-3</c:v>
                </c:pt>
                <c:pt idx="101">
                  <c:v>-9.0390268891982779E-3</c:v>
                </c:pt>
                <c:pt idx="102">
                  <c:v>-9.2101335590785687E-3</c:v>
                </c:pt>
                <c:pt idx="103">
                  <c:v>-9.365098901061332E-3</c:v>
                </c:pt>
                <c:pt idx="104">
                  <c:v>-9.5036513288137732E-3</c:v>
                </c:pt>
                <c:pt idx="105">
                  <c:v>-9.6255480206490062E-3</c:v>
                </c:pt>
                <c:pt idx="106">
                  <c:v>-9.7305753450860066E-3</c:v>
                </c:pt>
                <c:pt idx="107">
                  <c:v>-9.8185492352520498E-3</c:v>
                </c:pt>
                <c:pt idx="108">
                  <c:v>-9.8893155114711268E-3</c:v>
                </c:pt>
                <c:pt idx="109">
                  <c:v>-9.9427501514735526E-3</c:v>
                </c:pt>
                <c:pt idx="110">
                  <c:v>-9.9787595077524948E-3</c:v>
                </c:pt>
                <c:pt idx="111">
                  <c:v>-9.9972804716870495E-3</c:v>
                </c:pt>
                <c:pt idx="112">
                  <c:v>-9.9982805841440248E-3</c:v>
                </c:pt>
                <c:pt idx="113">
                  <c:v>-9.9817580923646024E-3</c:v>
                </c:pt>
                <c:pt idx="114">
                  <c:v>-9.9477419530360576E-3</c:v>
                </c:pt>
                <c:pt idx="115">
                  <c:v>-9.896291781543479E-3</c:v>
                </c:pt>
                <c:pt idx="116">
                  <c:v>-9.8274977474900726E-3</c:v>
                </c:pt>
                <c:pt idx="117">
                  <c:v>-9.7414804166693642E-3</c:v>
                </c:pt>
                <c:pt idx="118">
                  <c:v>-9.6383905397661868E-3</c:v>
                </c:pt>
                <c:pt idx="119">
                  <c:v>-9.5184087881568583E-3</c:v>
                </c:pt>
                <c:pt idx="120">
                  <c:v>-9.3817454372713809E-3</c:v>
                </c:pt>
                <c:pt idx="121">
                  <c:v>-9.2286399980727567E-3</c:v>
                </c:pt>
                <c:pt idx="122">
                  <c:v>-9.0593607972992689E-3</c:v>
                </c:pt>
                <c:pt idx="123">
                  <c:v>-8.8742045072052762E-3</c:v>
                </c:pt>
                <c:pt idx="124">
                  <c:v>-8.6734956256247532E-3</c:v>
                </c:pt>
                <c:pt idx="125">
                  <c:v>-8.4575859072688435E-3</c:v>
                </c:pt>
                <c:pt idx="126">
                  <c:v>-8.2268537472539455E-3</c:v>
                </c:pt>
                <c:pt idx="127">
                  <c:v>-7.981703517940978E-3</c:v>
                </c:pt>
                <c:pt idx="128">
                  <c:v>-7.7225648602477076E-3</c:v>
                </c:pt>
                <c:pt idx="129">
                  <c:v>-7.4498919306766756E-3</c:v>
                </c:pt>
                <c:pt idx="130">
                  <c:v>-7.1641626053777045E-3</c:v>
                </c:pt>
                <c:pt idx="131">
                  <c:v>-6.8658776426406042E-3</c:v>
                </c:pt>
                <c:pt idx="132">
                  <c:v>-6.5555598052851934E-3</c:v>
                </c:pt>
                <c:pt idx="133">
                  <c:v>-6.2337529444872692E-3</c:v>
                </c:pt>
                <c:pt idx="134">
                  <c:v>-5.9010210466457587E-3</c:v>
                </c:pt>
                <c:pt idx="135">
                  <c:v>-5.5579472449617884E-3</c:v>
                </c:pt>
                <c:pt idx="136">
                  <c:v>-5.2051327974617046E-3</c:v>
                </c:pt>
                <c:pt idx="137">
                  <c:v>-4.8431960332552294E-3</c:v>
                </c:pt>
                <c:pt idx="138">
                  <c:v>-4.4727712688755394E-3</c:v>
                </c:pt>
                <c:pt idx="139">
                  <c:v>-4.0945076966003415E-3</c:v>
                </c:pt>
                <c:pt idx="140">
                  <c:v>-3.7090682467023108E-3</c:v>
                </c:pt>
                <c:pt idx="141">
                  <c:v>-3.3171284256228711E-3</c:v>
                </c:pt>
                <c:pt idx="142">
                  <c:v>-2.9193751321054131E-3</c:v>
                </c:pt>
                <c:pt idx="143">
                  <c:v>-2.516505453362813E-3</c:v>
                </c:pt>
                <c:pt idx="144">
                  <c:v>-2.1092254433890643E-3</c:v>
                </c:pt>
                <c:pt idx="145">
                  <c:v>-1.698248885556022E-3</c:v>
                </c:pt>
                <c:pt idx="146">
                  <c:v>-1.2842960416639855E-3</c:v>
                </c:pt>
                <c:pt idx="147">
                  <c:v>-8.6809238963838481E-4</c:v>
                </c:pt>
                <c:pt idx="148">
                  <c:v>-4.5036735208491663E-4</c:v>
                </c:pt>
                <c:pt idx="149">
                  <c:v>-3.1853017931379995E-5</c:v>
                </c:pt>
                <c:pt idx="150">
                  <c:v>3.8671714060338377E-4</c:v>
                </c:pt>
                <c:pt idx="151">
                  <c:v>8.046095534648683E-4</c:v>
                </c:pt>
                <c:pt idx="152">
                  <c:v>1.2210918383896872E-3</c:v>
                </c:pt>
                <c:pt idx="153">
                  <c:v>1.6354340844507923E-3</c:v>
                </c:pt>
                <c:pt idx="154">
                  <c:v>2.0469101312713977E-3</c:v>
                </c:pt>
                <c:pt idx="155">
                  <c:v>2.4547988416659121E-3</c:v>
                </c:pt>
                <c:pt idx="156">
                  <c:v>2.858385365477399E-3</c:v>
                </c:pt>
                <c:pt idx="157">
                  <c:v>3.2569623923965956E-3</c:v>
                </c:pt>
                <c:pt idx="158">
                  <c:v>3.6498313915669695E-3</c:v>
                </c:pt>
                <c:pt idx="159">
                  <c:v>4.0363038358031426E-3</c:v>
                </c:pt>
                <c:pt idx="160">
                  <c:v>4.415702408277304E-3</c:v>
                </c:pt>
                <c:pt idx="161">
                  <c:v>4.7873621895588546E-3</c:v>
                </c:pt>
                <c:pt idx="162">
                  <c:v>5.1506318229266506E-3</c:v>
                </c:pt>
                <c:pt idx="163">
                  <c:v>5.5048746559120164E-3</c:v>
                </c:pt>
                <c:pt idx="164">
                  <c:v>5.8494698560714398E-3</c:v>
                </c:pt>
                <c:pt idx="165">
                  <c:v>6.1838134990337889E-3</c:v>
                </c:pt>
                <c:pt idx="166">
                  <c:v>6.5073196269150703E-3</c:v>
                </c:pt>
                <c:pt idx="167">
                  <c:v>6.8194212752458313E-3</c:v>
                </c:pt>
                <c:pt idx="168">
                  <c:v>7.1195714666113718E-3</c:v>
                </c:pt>
                <c:pt idx="169">
                  <c:v>7.4072441692634933E-3</c:v>
                </c:pt>
                <c:pt idx="170">
                  <c:v>7.6819352190235779E-3</c:v>
                </c:pt>
                <c:pt idx="171">
                  <c:v>7.943163202861505E-3</c:v>
                </c:pt>
                <c:pt idx="172">
                  <c:v>8.1904703026016244E-3</c:v>
                </c:pt>
                <c:pt idx="173">
                  <c:v>8.4234230972775222E-3</c:v>
                </c:pt>
                <c:pt idx="174">
                  <c:v>8.6416133227289228E-3</c:v>
                </c:pt>
                <c:pt idx="175">
                  <c:v>8.8446585871098625E-3</c:v>
                </c:pt>
                <c:pt idx="176">
                  <c:v>9.032203041054062E-3</c:v>
                </c:pt>
                <c:pt idx="177">
                  <c:v>9.2039180013228899E-3</c:v>
                </c:pt>
                <c:pt idx="178">
                  <c:v>9.3595025268430575E-3</c:v>
                </c:pt>
                <c:pt idx="179">
                  <c:v>9.4986839461243273E-3</c:v>
                </c:pt>
                <c:pt idx="180">
                  <c:v>9.6212183351333542E-3</c:v>
                </c:pt>
                <c:pt idx="181">
                  <c:v>9.7268909447854532E-3</c:v>
                </c:pt>
                <c:pt idx="182">
                  <c:v>9.8155165773056597E-3</c:v>
                </c:pt>
                <c:pt idx="183">
                  <c:v>9.886939910799258E-3</c:v>
                </c:pt>
                <c:pt idx="184">
                  <c:v>9.941035771463087E-3</c:v>
                </c:pt>
                <c:pt idx="185">
                  <c:v>9.9777093529602925E-3</c:v>
                </c:pt>
                <c:pt idx="186">
                  <c:v>9.9968963825742396E-3</c:v>
                </c:pt>
                <c:pt idx="187">
                  <c:v>9.9985632338505104E-3</c:v>
                </c:pt>
                <c:pt idx="188">
                  <c:v>9.9827069855293205E-3</c:v>
                </c:pt>
                <c:pt idx="189">
                  <c:v>9.949355426665106E-3</c:v>
                </c:pt>
                <c:pt idx="190">
                  <c:v>9.8985670079247065E-3</c:v>
                </c:pt>
                <c:pt idx="191">
                  <c:v>9.8304307391487104E-3</c:v>
                </c:pt>
                <c:pt idx="192">
                  <c:v>9.745066033356356E-3</c:v>
                </c:pt>
                <c:pt idx="193">
                  <c:v>9.6426224974668611E-3</c:v>
                </c:pt>
                <c:pt idx="194">
                  <c:v>9.5232796701039679E-3</c:v>
                </c:pt>
                <c:pt idx="195">
                  <c:v>9.3872467069434778E-3</c:v>
                </c:pt>
                <c:pt idx="196">
                  <c:v>9.2347620141549642E-3</c:v>
                </c:pt>
                <c:pt idx="197">
                  <c:v>9.0660928305803159E-3</c:v>
                </c:pt>
                <c:pt idx="198">
                  <c:v>8.881534759381025E-3</c:v>
                </c:pt>
                <c:pt idx="199">
                  <c:v>8.6814112499755368E-3</c:v>
                </c:pt>
                <c:pt idx="200">
                  <c:v>8.4660730311741268E-3</c:v>
                </c:pt>
                <c:pt idx="201">
                  <c:v>8.2358974965049108E-3</c:v>
                </c:pt>
                <c:pt idx="202">
                  <c:v>7.9912880428084834E-3</c:v>
                </c:pt>
                <c:pt idx="203">
                  <c:v>7.7326733632599749E-3</c:v>
                </c:pt>
                <c:pt idx="204">
                  <c:v>7.4605066960578316E-3</c:v>
                </c:pt>
                <c:pt idx="205">
                  <c:v>7.1752650300958704E-3</c:v>
                </c:pt>
                <c:pt idx="206">
                  <c:v>6.8774482690107186E-3</c:v>
                </c:pt>
                <c:pt idx="207">
                  <c:v>6.5675783550699423E-3</c:v>
                </c:pt>
                <c:pt idx="208">
                  <c:v>6.2461983544358519E-3</c:v>
                </c:pt>
                <c:pt idx="209">
                  <c:v>5.9138715054085893E-3</c:v>
                </c:pt>
                <c:pt idx="210">
                  <c:v>5.5711802313162294E-3</c:v>
                </c:pt>
                <c:pt idx="211">
                  <c:v>5.2187251197818689E-3</c:v>
                </c:pt>
                <c:pt idx="212">
                  <c:v>4.857123870156764E-3</c:v>
                </c:pt>
                <c:pt idx="213">
                  <c:v>4.4870102109640575E-3</c:v>
                </c:pt>
                <c:pt idx="214">
                  <c:v>4.1090327892504197E-3</c:v>
                </c:pt>
                <c:pt idx="215">
                  <c:v>3.723854033791977E-3</c:v>
                </c:pt>
                <c:pt idx="216">
                  <c:v>3.3321489941470434E-3</c:v>
                </c:pt>
                <c:pt idx="217">
                  <c:v>2.9346041575900746E-3</c:v>
                </c:pt>
                <c:pt idx="218">
                  <c:v>2.5319162460002102E-3</c:v>
                </c:pt>
                <c:pt idx="219">
                  <c:v>2.1247909948133169E-3</c:v>
                </c:pt>
                <c:pt idx="220">
                  <c:v>1.7139419161768881E-3</c:v>
                </c:pt>
                <c:pt idx="221">
                  <c:v>1.3000890484760677E-3</c:v>
                </c:pt>
                <c:pt idx="222">
                  <c:v>8.83957694421854E-4</c:v>
                </c:pt>
                <c:pt idx="223">
                  <c:v>4.6627714991325121E-4</c:v>
                </c:pt>
                <c:pt idx="224">
                  <c:v>4.7779425901285198E-5</c:v>
                </c:pt>
                <c:pt idx="225">
                  <c:v>-3.7080203450553855E-4</c:v>
                </c:pt>
                <c:pt idx="226">
                  <c:v>-7.8873364144545677E-4</c:v>
                </c:pt>
                <c:pt idx="227">
                  <c:v>-1.2052829439650437E-3</c:v>
                </c:pt>
                <c:pt idx="228">
                  <c:v>-1.619719913684797E-3</c:v>
                </c:pt>
                <c:pt idx="229">
                  <c:v>-2.031318224218836E-3</c:v>
                </c:pt>
                <c:pt idx="230">
                  <c:v>-2.4393565241068991E-3</c:v>
                </c:pt>
                <c:pt idx="231">
                  <c:v>-2.843119701027201E-3</c:v>
                </c:pt>
                <c:pt idx="232">
                  <c:v>-3.2419001350749818E-3</c:v>
                </c:pt>
                <c:pt idx="233">
                  <c:v>-3.6349989389101865E-3</c:v>
                </c:pt>
                <c:pt idx="234">
                  <c:v>-4.0217271826005355E-3</c:v>
                </c:pt>
                <c:pt idx="235">
                  <c:v>-4.4014071010139181E-3</c:v>
                </c:pt>
                <c:pt idx="236">
                  <c:v>-4.7733732816435549E-3</c:v>
                </c:pt>
                <c:pt idx="237">
                  <c:v>-5.1369738307845388E-3</c:v>
                </c:pt>
                <c:pt idx="238">
                  <c:v>-5.4915715160178758E-3</c:v>
                </c:pt>
                <c:pt idx="239">
                  <c:v>-5.8365448829995475E-3</c:v>
                </c:pt>
                <c:pt idx="240">
                  <c:v>-6.1712893445977374E-3</c:v>
                </c:pt>
                <c:pt idx="241">
                  <c:v>-6.4952182404690237E-3</c:v>
                </c:pt>
                <c:pt idx="242">
                  <c:v>-6.8077638652169203E-3</c:v>
                </c:pt>
                <c:pt idx="243">
                  <c:v>-7.1083784633306866E-3</c:v>
                </c:pt>
                <c:pt idx="244">
                  <c:v>-7.3965351891605545E-3</c:v>
                </c:pt>
                <c:pt idx="245">
                  <c:v>-7.6717290302474508E-3</c:v>
                </c:pt>
                <c:pt idx="246">
                  <c:v>-7.933477692388358E-3</c:v>
                </c:pt>
                <c:pt idx="247">
                  <c:v>-8.181322444886752E-3</c:v>
                </c:pt>
                <c:pt idx="248">
                  <c:v>-8.4148289245065695E-3</c:v>
                </c:pt>
                <c:pt idx="249">
                  <c:v>-8.6335878967204582E-3</c:v>
                </c:pt>
                <c:pt idx="250">
                  <c:v>-8.8372159729186266E-3</c:v>
                </c:pt>
                <c:pt idx="251">
                  <c:v>-9.0253562823211161E-3</c:v>
                </c:pt>
                <c:pt idx="252">
                  <c:v>-9.1976790974157546E-3</c:v>
                </c:pt>
                <c:pt idx="253">
                  <c:v>-9.3538824118261626E-3</c:v>
                </c:pt>
                <c:pt idx="254">
                  <c:v>-9.493692469596365E-3</c:v>
                </c:pt>
                <c:pt idx="255">
                  <c:v>-9.6168642449652245E-3</c:v>
                </c:pt>
                <c:pt idx="256">
                  <c:v>-9.7231818717890724E-3</c:v>
                </c:pt>
                <c:pt idx="257">
                  <c:v>-9.8124590218605246E-3</c:v>
                </c:pt>
                <c:pt idx="258">
                  <c:v>-9.8845392314601595E-3</c:v>
                </c:pt>
                <c:pt idx="259">
                  <c:v>-9.9392961755688271E-3</c:v>
                </c:pt>
                <c:pt idx="260">
                  <c:v>-9.9766338892601034E-3</c:v>
                </c:pt>
                <c:pt idx="261">
                  <c:v>-9.996486935884695E-3</c:v>
                </c:pt>
                <c:pt idx="262">
                  <c:v>-9.998820521752199E-3</c:v>
                </c:pt>
                <c:pt idx="263">
                  <c:v>-9.9836305571093277E-3</c:v>
                </c:pt>
                <c:pt idx="264">
                  <c:v>-9.9509436633071977E-3</c:v>
                </c:pt>
                <c:pt idx="265">
                  <c:v>-9.9008171261460512E-3</c:v>
                </c:pt>
                <c:pt idx="266">
                  <c:v>-9.8333387954781491E-3</c:v>
                </c:pt>
                <c:pt idx="267">
                  <c:v>-9.7486269312455874E-3</c:v>
                </c:pt>
                <c:pt idx="268">
                  <c:v>-9.6468299962224092E-3</c:v>
                </c:pt>
                <c:pt idx="269">
                  <c:v>-9.5281263958244041E-3</c:v>
                </c:pt>
                <c:pt idx="270">
                  <c:v>-9.3927241654426195E-3</c:v>
                </c:pt>
                <c:pt idx="271">
                  <c:v>-9.2408606058484825E-3</c:v>
                </c:pt>
                <c:pt idx="272">
                  <c:v>-9.0728018673096236E-3</c:v>
                </c:pt>
                <c:pt idx="273">
                  <c:v>-8.888842483144874E-3</c:v>
                </c:pt>
                <c:pt idx="274">
                  <c:v>-8.6893048535367414E-3</c:v>
                </c:pt>
                <c:pt idx="275">
                  <c:v>-8.4745386805048766E-3</c:v>
                </c:pt>
                <c:pt idx="276">
                  <c:v>-8.2449203550318904E-3</c:v>
                </c:pt>
                <c:pt idx="277">
                  <c:v>-8.0008522974148923E-3</c:v>
                </c:pt>
                <c:pt idx="278">
                  <c:v>-7.7427622519988882E-3</c:v>
                </c:pt>
                <c:pt idx="279">
                  <c:v>-7.4711025375286417E-3</c:v>
                </c:pt>
                <c:pt idx="280">
                  <c:v>-7.1863492544319545E-3</c:v>
                </c:pt>
                <c:pt idx="281">
                  <c:v>-6.8890014504243684E-3</c:v>
                </c:pt>
                <c:pt idx="282">
                  <c:v>-6.5795802458971714E-3</c:v>
                </c:pt>
                <c:pt idx="283">
                  <c:v>-6.2586279206217213E-3</c:v>
                </c:pt>
                <c:pt idx="284">
                  <c:v>-5.9267069633707047E-3</c:v>
                </c:pt>
                <c:pt idx="285">
                  <c:v>-5.5843990861217533E-3</c:v>
                </c:pt>
                <c:pt idx="286">
                  <c:v>-5.2323042045713322E-3</c:v>
                </c:pt>
                <c:pt idx="287">
                  <c:v>-4.8710393867454115E-3</c:v>
                </c:pt>
                <c:pt idx="288">
                  <c:v>-4.5012377715496158E-3</c:v>
                </c:pt>
                <c:pt idx="289">
                  <c:v>-4.1235474591542389E-3</c:v>
                </c:pt>
                <c:pt idx="290">
                  <c:v>-3.7386303751585979E-3</c:v>
                </c:pt>
                <c:pt idx="291">
                  <c:v>-3.347161110525616E-3</c:v>
                </c:pt>
                <c:pt idx="292">
                  <c:v>-2.9498257393194543E-3</c:v>
                </c:pt>
                <c:pt idx="293">
                  <c:v>-2.5473206163183133E-3</c:v>
                </c:pt>
                <c:pt idx="294">
                  <c:v>-2.1403511566097512E-3</c:v>
                </c:pt>
                <c:pt idx="295">
                  <c:v>-1.7296305993070834E-3</c:v>
                </c:pt>
                <c:pt idx="296">
                  <c:v>-1.3158787575538757E-3</c:v>
                </c:pt>
                <c:pt idx="297">
                  <c:v>-8.998207570069149E-4</c:v>
                </c:pt>
                <c:pt idx="298">
                  <c:v>-4.8218576500864925E-4</c:v>
                </c:pt>
                <c:pt idx="299">
                  <c:v>-6.3705712676521463E-5</c:v>
                </c:pt>
                <c:pt idx="300">
                  <c:v>3.5488598785167566E-4</c:v>
                </c:pt>
                <c:pt idx="301">
                  <c:v>7.7285572876771515E-4</c:v>
                </c:pt>
                <c:pt idx="302">
                  <c:v>1.1894709922860769E-3</c:v>
                </c:pt>
                <c:pt idx="303">
                  <c:v>1.6040016344264819E-3</c:v>
                </c:pt>
                <c:pt idx="304">
                  <c:v>2.0157211646363656E-3</c:v>
                </c:pt>
                <c:pt idx="305">
                  <c:v>2.4239080190104892E-3</c:v>
                </c:pt>
                <c:pt idx="306">
                  <c:v>2.8278468248761437E-3</c:v>
                </c:pt>
                <c:pt idx="307">
                  <c:v>3.226829654528056E-3</c:v>
                </c:pt>
                <c:pt idx="308">
                  <c:v>3.6201572659153125E-3</c:v>
                </c:pt>
                <c:pt idx="309">
                  <c:v>4.007140328106275E-3</c:v>
                </c:pt>
                <c:pt idx="310">
                  <c:v>4.3871006293836933E-3</c:v>
                </c:pt>
                <c:pt idx="311">
                  <c:v>4.7593722658524828E-3</c:v>
                </c:pt>
                <c:pt idx="312">
                  <c:v>5.1233028084775416E-3</c:v>
                </c:pt>
                <c:pt idx="313">
                  <c:v>5.4782544465058957E-3</c:v>
                </c:pt>
                <c:pt idx="314">
                  <c:v>5.8236051052693825E-3</c:v>
                </c:pt>
                <c:pt idx="315">
                  <c:v>6.1587495364090377E-3</c:v>
                </c:pt>
                <c:pt idx="316">
                  <c:v>6.4831003786101193E-3</c:v>
                </c:pt>
                <c:pt idx="317">
                  <c:v>6.7960891869891706E-3</c:v>
                </c:pt>
                <c:pt idx="318">
                  <c:v>7.0971674293287034E-3</c:v>
                </c:pt>
                <c:pt idx="319">
                  <c:v>7.3858074474138632E-3</c:v>
                </c:pt>
                <c:pt idx="320">
                  <c:v>7.6615033817860135E-3</c:v>
                </c:pt>
                <c:pt idx="321">
                  <c:v>7.923772058292651E-3</c:v>
                </c:pt>
                <c:pt idx="322">
                  <c:v>8.1721538348800069E-3</c:v>
                </c:pt>
                <c:pt idx="323">
                  <c:v>8.4062134071440572E-3</c:v>
                </c:pt>
                <c:pt idx="324">
                  <c:v>8.6255405712284735E-3</c:v>
                </c:pt>
                <c:pt idx="325">
                  <c:v>8.8297509427321067E-3</c:v>
                </c:pt>
                <c:pt idx="326">
                  <c:v>9.0184866303665238E-3</c:v>
                </c:pt>
                <c:pt idx="327">
                  <c:v>9.1914168631824309E-3</c:v>
                </c:pt>
                <c:pt idx="328">
                  <c:v>9.3482385702663481E-3</c:v>
                </c:pt>
                <c:pt idx="329">
                  <c:v>9.4886769118909843E-3</c:v>
                </c:pt>
                <c:pt idx="330">
                  <c:v>9.6124857611889283E-3</c:v>
                </c:pt>
                <c:pt idx="331">
                  <c:v>9.7194481355050953E-3</c:v>
                </c:pt>
                <c:pt idx="332">
                  <c:v>9.8093765766723105E-3</c:v>
                </c:pt>
                <c:pt idx="333">
                  <c:v>9.8821134795432711E-3</c:v>
                </c:pt>
                <c:pt idx="334">
                  <c:v>9.9375313682033267E-3</c:v>
                </c:pt>
                <c:pt idx="335">
                  <c:v>9.9755331193798931E-3</c:v>
                </c:pt>
                <c:pt idx="336">
                  <c:v>9.9960521326569705E-3</c:v>
                </c:pt>
                <c:pt idx="337">
                  <c:v>9.9990524471964912E-3</c:v>
                </c:pt>
                <c:pt idx="338">
                  <c:v>9.9845288047619406E-3</c:v>
                </c:pt>
                <c:pt idx="339">
                  <c:v>9.9525066589336818E-3</c:v>
                </c:pt>
                <c:pt idx="340">
                  <c:v>9.903042130500004E-3</c:v>
                </c:pt>
                <c:pt idx="341">
                  <c:v>9.8362219091020203E-3</c:v>
                </c:pt>
                <c:pt idx="342">
                  <c:v>9.7521631013047089E-3</c:v>
                </c:pt>
                <c:pt idx="343">
                  <c:v>9.6510130253603266E-3</c:v>
                </c:pt>
                <c:pt idx="344">
                  <c:v>9.5329489530242163E-3</c:v>
                </c:pt>
                <c:pt idx="345">
                  <c:v>9.3981777988749668E-3</c:v>
                </c:pt>
                <c:pt idx="346">
                  <c:v>9.246935757683988E-3</c:v>
                </c:pt>
                <c:pt idx="347">
                  <c:v>9.0794878904694402E-3</c:v>
                </c:pt>
                <c:pt idx="348">
                  <c:v>8.8961276599604996E-3</c:v>
                </c:pt>
                <c:pt idx="349">
                  <c:v>8.6971764162858262E-3</c:v>
                </c:pt>
                <c:pt idx="350">
                  <c:v>8.4829828337875807E-3</c:v>
                </c:pt>
                <c:pt idx="351">
                  <c:v>8.2539222999480615E-3</c:v>
                </c:pt>
                <c:pt idx="352">
                  <c:v>8.0103962575000486E-3</c:v>
                </c:pt>
                <c:pt idx="353">
                  <c:v>7.7528315008735379E-3</c:v>
                </c:pt>
                <c:pt idx="354">
                  <c:v>7.481679428212251E-3</c:v>
                </c:pt>
                <c:pt idx="355">
                  <c:v>7.1974152502703309E-3</c:v>
                </c:pt>
                <c:pt idx="356">
                  <c:v>6.9005371575763764E-3</c:v>
                </c:pt>
                <c:pt idx="357">
                  <c:v>6.5915654473235408E-3</c:v>
                </c:pt>
                <c:pt idx="358">
                  <c:v>6.2710416115167311E-3</c:v>
                </c:pt>
                <c:pt idx="359">
                  <c:v>5.9395273879743749E-3</c:v>
                </c:pt>
                <c:pt idx="360">
                  <c:v>5.5976037758481362E-3</c:v>
                </c:pt>
                <c:pt idx="361">
                  <c:v>5.2458700173861495E-3</c:v>
                </c:pt>
                <c:pt idx="362">
                  <c:v>4.8849425477238374E-3</c:v>
                </c:pt>
                <c:pt idx="363">
                  <c:v>4.5154539145433638E-3</c:v>
                </c:pt>
                <c:pt idx="364">
                  <c:v>4.1380516694946934E-3</c:v>
                </c:pt>
                <c:pt idx="365">
                  <c:v>3.7533972333213344E-3</c:v>
                </c:pt>
                <c:pt idx="366">
                  <c:v>3.3621647366796829E-3</c:v>
                </c:pt>
                <c:pt idx="367">
                  <c:v>2.9650398386833407E-3</c:v>
                </c:pt>
                <c:pt idx="368">
                  <c:v>2.5627185252432385E-3</c:v>
                </c:pt>
                <c:pt idx="369">
                  <c:v>2.1559058893093294E-3</c:v>
                </c:pt>
                <c:pt idx="370">
                  <c:v>1.7453148951515681E-3</c:v>
                </c:pt>
                <c:pt idx="371">
                  <c:v>1.3316651288461238E-3</c:v>
                </c:pt>
                <c:pt idx="372">
                  <c:v>9.1568153715620396E-4</c:v>
                </c:pt>
                <c:pt idx="373">
                  <c:v>4.980931570181949E-4</c:v>
                </c:pt>
                <c:pt idx="374">
                  <c:v>7.963183785935584E-5</c:v>
                </c:pt>
                <c:pt idx="375">
                  <c:v>-3.3896904101356266E-4</c:v>
                </c:pt>
                <c:pt idx="376">
                  <c:v>-7.5697585570671871E-4</c:v>
                </c:pt>
                <c:pt idx="377">
                  <c:v>-1.1736560234605078E-3</c:v>
                </c:pt>
                <c:pt idx="378">
                  <c:v>-1.5882792865459666E-3</c:v>
                </c:pt>
                <c:pt idx="379">
                  <c:v>-2.000118992086609E-3</c:v>
                </c:pt>
                <c:pt idx="380">
                  <c:v>-2.4084533655625052E-3</c:v>
                </c:pt>
                <c:pt idx="381">
                  <c:v>-2.8125667757646052E-3</c:v>
                </c:pt>
                <c:pt idx="382">
                  <c:v>-3.2117509889827609E-3</c:v>
                </c:pt>
                <c:pt idx="383">
                  <c:v>-3.6053064102289072E-3</c:v>
                </c:pt>
                <c:pt idx="384">
                  <c:v>-3.9925433093205911E-3</c:v>
                </c:pt>
                <c:pt idx="385">
                  <c:v>-4.3727830296756446E-3</c:v>
                </c:pt>
                <c:pt idx="386">
                  <c:v>-4.7453591776998802E-3</c:v>
                </c:pt>
                <c:pt idx="387">
                  <c:v>-5.1096187906828489E-3</c:v>
                </c:pt>
                <c:pt idx="388">
                  <c:v>-5.4649234811554193E-3</c:v>
                </c:pt>
                <c:pt idx="389">
                  <c:v>-5.8106505557032765E-3</c:v>
                </c:pt>
                <c:pt idx="390">
                  <c:v>-6.1461941062754691E-3</c:v>
                </c:pt>
                <c:pt idx="391">
                  <c:v>-6.4709660720758911E-3</c:v>
                </c:pt>
                <c:pt idx="392">
                  <c:v>-6.7843972701758983E-3</c:v>
                </c:pt>
                <c:pt idx="393">
                  <c:v>-7.0859383930427346E-3</c:v>
                </c:pt>
                <c:pt idx="394">
                  <c:v>-7.3750609712348132E-3</c:v>
                </c:pt>
                <c:pt idx="395">
                  <c:v>-7.6512582995770743E-3</c:v>
                </c:pt>
                <c:pt idx="396">
                  <c:v>-7.9140463251931876E-3</c:v>
                </c:pt>
                <c:pt idx="397">
                  <c:v>-8.1629644958379349E-3</c:v>
                </c:pt>
                <c:pt idx="398">
                  <c:v>-8.3975765670436242E-3</c:v>
                </c:pt>
                <c:pt idx="399">
                  <c:v>-8.6174713666653524E-3</c:v>
                </c:pt>
                <c:pt idx="400">
                  <c:v>-8.8222635154856857E-3</c:v>
                </c:pt>
                <c:pt idx="401">
                  <c:v>-9.0115941026154677E-3</c:v>
                </c:pt>
                <c:pt idx="402">
                  <c:v>-9.1851313145073499E-3</c:v>
                </c:pt>
                <c:pt idx="403">
                  <c:v>-9.3425710164794767E-3</c:v>
                </c:pt>
                <c:pt idx="404">
                  <c:v>-9.4836372857303938E-3</c:v>
                </c:pt>
                <c:pt idx="405">
                  <c:v>-9.6080828949106859E-3</c:v>
                </c:pt>
                <c:pt idx="406">
                  <c:v>-9.715689745404316E-3</c:v>
                </c:pt>
                <c:pt idx="407">
                  <c:v>-9.8062692495597611E-3</c:v>
                </c:pt>
                <c:pt idx="408">
                  <c:v>-9.8796626612016342E-3</c:v>
                </c:pt>
                <c:pt idx="409">
                  <c:v>-9.9357413538431125E-3</c:v>
                </c:pt>
                <c:pt idx="410">
                  <c:v>-9.9744070461118151E-3</c:v>
                </c:pt>
                <c:pt idx="411">
                  <c:v>-9.995591973993986E-3</c:v>
                </c:pt>
                <c:pt idx="412">
                  <c:v>-9.9992590095950816E-3</c:v>
                </c:pt>
                <c:pt idx="413">
                  <c:v>-9.9854017262087317E-3</c:v>
                </c:pt>
                <c:pt idx="414">
                  <c:v>-9.954044409579926E-3</c:v>
                </c:pt>
                <c:pt idx="415">
                  <c:v>-9.9052420153427408E-3</c:v>
                </c:pt>
                <c:pt idx="416">
                  <c:v>-9.839080072707191E-3</c:v>
                </c:pt>
                <c:pt idx="417">
                  <c:v>-9.7556745345640569E-3</c:v>
                </c:pt>
                <c:pt idx="418">
                  <c:v>-9.6551715742701737E-3</c:v>
                </c:pt>
                <c:pt idx="419">
                  <c:v>-9.5377473294707676E-3</c:v>
                </c:pt>
                <c:pt idx="420">
                  <c:v>-9.4036075934071806E-3</c:v>
                </c:pt>
                <c:pt idx="421">
                  <c:v>-9.252987454251552E-3</c:v>
                </c:pt>
                <c:pt idx="422">
                  <c:v>-9.0861508831003562E-3</c:v>
                </c:pt>
                <c:pt idx="423">
                  <c:v>-8.903390271348682E-3</c:v>
                </c:pt>
                <c:pt idx="424">
                  <c:v>-8.7050259182562591E-3</c:v>
                </c:pt>
                <c:pt idx="425">
                  <c:v>-8.4914054696032595E-3</c:v>
                </c:pt>
                <c:pt idx="426">
                  <c:v>-8.2629033084195194E-3</c:v>
                </c:pt>
                <c:pt idx="427">
                  <c:v>-8.019919898855251E-3</c:v>
                </c:pt>
                <c:pt idx="428">
                  <c:v>-7.7628810843428236E-3</c:v>
                </c:pt>
                <c:pt idx="429">
                  <c:v>-7.4922373412799042E-3</c:v>
                </c:pt>
                <c:pt idx="430">
                  <c:v>-7.2084629895416436E-3</c:v>
                </c:pt>
                <c:pt idx="431">
                  <c:v>-6.9120553612058988E-3</c:v>
                </c:pt>
                <c:pt idx="432">
                  <c:v>-6.6035339289480487E-3</c:v>
                </c:pt>
                <c:pt idx="433">
                  <c:v>-6.2834393956329899E-3</c:v>
                </c:pt>
                <c:pt idx="434">
                  <c:v>-5.952332746700012E-3</c:v>
                </c:pt>
                <c:pt idx="435">
                  <c:v>-5.6107942670010902E-3</c:v>
                </c:pt>
                <c:pt idx="436">
                  <c:v>-5.2594225238160111E-3</c:v>
                </c:pt>
                <c:pt idx="437">
                  <c:v>-4.8988333178260554E-3</c:v>
                </c:pt>
                <c:pt idx="438">
                  <c:v>-4.5296586038854163E-3</c:v>
                </c:pt>
                <c:pt idx="439">
                  <c:v>-4.1525453834812204E-3</c:v>
                </c:pt>
                <c:pt idx="440">
                  <c:v>-3.7681545708233961E-3</c:v>
                </c:pt>
                <c:pt idx="441">
                  <c:v>-3.3771598345518471E-3</c:v>
                </c:pt>
                <c:pt idx="442">
                  <c:v>-2.9802464170904808E-3</c:v>
                </c:pt>
                <c:pt idx="443">
                  <c:v>-2.5781099337175112E-3</c:v>
                </c:pt>
                <c:pt idx="444">
                  <c:v>-2.1714551534567929E-3</c:v>
                </c:pt>
                <c:pt idx="445">
                  <c:v>-1.7609947639264378E-3</c:v>
                </c:pt>
                <c:pt idx="446">
                  <c:v>-1.3474481223099343E-3</c:v>
                </c:pt>
                <c:pt idx="447">
                  <c:v>-9.3153999463814106E-4</c:v>
                </c:pt>
                <c:pt idx="448">
                  <c:v>-5.1399928559207333E-4</c:v>
                </c:pt>
                <c:pt idx="449">
                  <c:v>-9.5557761052474127E-5</c:v>
                </c:pt>
                <c:pt idx="450">
                  <c:v>3.2305123436523326E-4</c:v>
                </c:pt>
                <c:pt idx="451">
                  <c:v>7.4109406254246077E-4</c:v>
                </c:pt>
                <c:pt idx="452">
                  <c:v>1.1578380776037125E-3</c:v>
                </c:pt>
                <c:pt idx="453">
                  <c:v>1.5725529099236972E-3</c:v>
                </c:pt>
                <c:pt idx="454">
                  <c:v>1.9845117461451621E-3</c:v>
                </c:pt>
                <c:pt idx="455">
                  <c:v>2.3929926029643499E-3</c:v>
                </c:pt>
                <c:pt idx="456">
                  <c:v>2.7972795924511018E-3</c:v>
                </c:pt>
                <c:pt idx="457">
                  <c:v>3.1966641766868011E-3</c:v>
                </c:pt>
                <c:pt idx="458">
                  <c:v>3.5904464095208397E-3</c:v>
                </c:pt>
                <c:pt idx="459">
                  <c:v>3.9779361632694098E-3</c:v>
                </c:pt>
                <c:pt idx="460">
                  <c:v>4.3584543382070217E-3</c:v>
                </c:pt>
                <c:pt idx="461">
                  <c:v>4.7313340527305571E-3</c:v>
                </c:pt>
                <c:pt idx="462">
                  <c:v>5.0959218121105453E-3</c:v>
                </c:pt>
                <c:pt idx="463">
                  <c:v>5.4515786537810531E-3</c:v>
                </c:pt>
                <c:pt idx="464">
                  <c:v>5.7976812671609711E-3</c:v>
                </c:pt>
                <c:pt idx="465">
                  <c:v>6.1336230860444861E-3</c:v>
                </c:pt>
                <c:pt idx="466">
                  <c:v>6.458815351645537E-3</c:v>
                </c:pt>
                <c:pt idx="467">
                  <c:v>6.772688144434204E-3</c:v>
                </c:pt>
                <c:pt idx="468">
                  <c:v>7.0746913829557211E-3</c:v>
                </c:pt>
                <c:pt idx="469">
                  <c:v>7.3642957878822732E-3</c:v>
                </c:pt>
                <c:pt idx="470">
                  <c:v>7.6409938096077675E-3</c:v>
                </c:pt>
                <c:pt idx="471">
                  <c:v>7.9043005177597079E-3</c:v>
                </c:pt>
                <c:pt idx="472">
                  <c:v>8.1537544510697432E-3</c:v>
                </c:pt>
                <c:pt idx="473">
                  <c:v>8.3889184261129734E-3</c:v>
                </c:pt>
                <c:pt idx="474">
                  <c:v>8.6093803034989948E-3</c:v>
                </c:pt>
                <c:pt idx="475">
                  <c:v>8.8147537101715343E-3</c:v>
                </c:pt>
                <c:pt idx="476">
                  <c:v>9.0046787165511625E-3</c:v>
                </c:pt>
                <c:pt idx="477">
                  <c:v>9.17882246733406E-3</c:v>
                </c:pt>
                <c:pt idx="478">
                  <c:v>9.3368797648415366E-3</c:v>
                </c:pt>
                <c:pt idx="479">
                  <c:v>9.4785736038977761E-3</c:v>
                </c:pt>
                <c:pt idx="480">
                  <c:v>9.603655657298588E-3</c:v>
                </c:pt>
                <c:pt idx="481">
                  <c:v>9.7119067110200546E-3</c:v>
                </c:pt>
                <c:pt idx="482">
                  <c:v>9.8031370484047611E-3</c:v>
                </c:pt>
                <c:pt idx="483">
                  <c:v>9.877186782651844E-3</c:v>
                </c:pt>
                <c:pt idx="484">
                  <c:v>9.9339261370286272E-3</c:v>
                </c:pt>
                <c:pt idx="485">
                  <c:v>9.9732556723122045E-3</c:v>
                </c:pt>
                <c:pt idx="486">
                  <c:v>9.995106461062957E-3</c:v>
                </c:pt>
                <c:pt idx="487">
                  <c:v>9.9994402084240246E-3</c:v>
                </c:pt>
                <c:pt idx="488">
                  <c:v>9.9862493192354983E-3</c:v>
                </c:pt>
                <c:pt idx="489">
                  <c:v>9.9555569113454045E-3</c:v>
                </c:pt>
                <c:pt idx="490">
                  <c:v>9.9074167750941387E-3</c:v>
                </c:pt>
                <c:pt idx="491">
                  <c:v>9.8419132790437559E-3</c:v>
                </c:pt>
                <c:pt idx="492">
                  <c:v>9.7591612221166728E-3</c:v>
                </c:pt>
                <c:pt idx="493">
                  <c:v>9.659305632403619E-3</c:v>
                </c:pt>
                <c:pt idx="494">
                  <c:v>9.5425215129927975E-3</c:v>
                </c:pt>
                <c:pt idx="495">
                  <c:v>9.4090135352663043E-3</c:v>
                </c:pt>
                <c:pt idx="496">
                  <c:v>9.2590156802007748E-3</c:v>
                </c:pt>
                <c:pt idx="497">
                  <c:v>9.0927908283014135E-3</c:v>
                </c:pt>
                <c:pt idx="498">
                  <c:v>8.9106302988875025E-3</c:v>
                </c:pt>
                <c:pt idx="499">
                  <c:v>8.7128533395374273E-3</c:v>
                </c:pt>
                <c:pt idx="500">
                  <c:v>8.499806566587529E-3</c:v>
                </c:pt>
                <c:pt idx="501">
                  <c:v>8.2718633576655508E-3</c:v>
                </c:pt>
                <c:pt idx="502">
                  <c:v>8.029423197323372E-3</c:v>
                </c:pt>
                <c:pt idx="503">
                  <c:v>7.7729109769155095E-3</c:v>
                </c:pt>
                <c:pt idx="504">
                  <c:v>7.5027762499509732E-3</c:v>
                </c:pt>
                <c:pt idx="505">
                  <c:v>7.2194924442227481E-3</c:v>
                </c:pt>
                <c:pt idx="506">
                  <c:v>6.9235560320964999E-3</c:v>
                </c:pt>
                <c:pt idx="507">
                  <c:v>6.6154856604121104E-3</c:v>
                </c:pt>
                <c:pt idx="508">
                  <c:v>6.2958212415229588E-3</c:v>
                </c:pt>
                <c:pt idx="509">
                  <c:v>5.9651230070662444E-3</c:v>
                </c:pt>
                <c:pt idx="510">
                  <c:v>5.623970526122346E-3</c:v>
                </c:pt>
                <c:pt idx="511">
                  <c:v>5.272961689484385E-3</c:v>
                </c:pt>
                <c:pt idx="512">
                  <c:v>4.9127116618175037E-3</c:v>
                </c:pt>
                <c:pt idx="513">
                  <c:v>4.5438518035449465E-3</c:v>
                </c:pt>
                <c:pt idx="514">
                  <c:v>4.1670285643498296E-3</c:v>
                </c:pt>
                <c:pt idx="515">
                  <c:v>3.782902350232101E-3</c:v>
                </c:pt>
                <c:pt idx="516">
                  <c:v>3.3921463661063908E-3</c:v>
                </c:pt>
                <c:pt idx="517">
                  <c:v>2.9954454359687045E-3</c:v>
                </c:pt>
                <c:pt idx="518">
                  <c:v>2.5934948027001273E-3</c:v>
                </c:pt>
                <c:pt idx="519">
                  <c:v>2.1869989096106992E-3</c:v>
                </c:pt>
                <c:pt idx="520">
                  <c:v>1.7766701658589663E-3</c:v>
                </c:pt>
                <c:pt idx="521">
                  <c:v>1.3632276979110537E-3</c:v>
                </c:pt>
                <c:pt idx="522">
                  <c:v>9.4739608922703579E-4</c:v>
                </c:pt>
                <c:pt idx="523">
                  <c:v>5.299041103836743E-4</c:v>
                </c:pt>
                <c:pt idx="524">
                  <c:v>1.1148344185902103E-4</c:v>
                </c:pt>
                <c:pt idx="525">
                  <c:v>-3.0713260828295347E-4</c:v>
                </c:pt>
                <c:pt idx="526">
                  <c:v>-7.2521038955982158E-4</c:v>
                </c:pt>
                <c:pt idx="527">
                  <c:v>-1.1420171948386233E-3</c:v>
                </c:pt>
                <c:pt idx="528">
                  <c:v>-1.5568225444503277E-3</c:v>
                </c:pt>
                <c:pt idx="529">
                  <c:v>-1.9688994664005467E-3</c:v>
                </c:pt>
                <c:pt idx="530">
                  <c:v>-2.377525770432984E-3</c:v>
                </c:pt>
                <c:pt idx="531">
                  <c:v>-2.78198531371225E-3</c:v>
                </c:pt>
                <c:pt idx="532">
                  <c:v>-3.1815692559085686E-3</c:v>
                </c:pt>
                <c:pt idx="533">
                  <c:v>-3.5755773014841744E-3</c:v>
                </c:pt>
                <c:pt idx="534">
                  <c:v>-3.9633189270044866E-3</c:v>
                </c:pt>
                <c:pt idx="535">
                  <c:v>-4.3441145913231879E-3</c:v>
                </c:pt>
                <c:pt idx="536">
                  <c:v>-4.7172969265198757E-3</c:v>
                </c:pt>
                <c:pt idx="537">
                  <c:v>-5.0822119075036639E-3</c:v>
                </c:pt>
                <c:pt idx="538">
                  <c:v>-5.4382199982325402E-3</c:v>
                </c:pt>
                <c:pt idx="539">
                  <c:v>-5.7846972725397339E-3</c:v>
                </c:pt>
                <c:pt idx="540">
                  <c:v>-6.1210365076029959E-3</c:v>
                </c:pt>
                <c:pt idx="541">
                  <c:v>-6.4466482481399141E-3</c:v>
                </c:pt>
                <c:pt idx="542">
                  <c:v>-6.7609618394647809E-3</c:v>
                </c:pt>
                <c:pt idx="543">
                  <c:v>-7.0634264275962061E-3</c:v>
                </c:pt>
                <c:pt idx="544">
                  <c:v>-7.3535119246626842E-3</c:v>
                </c:pt>
                <c:pt idx="545">
                  <c:v>-7.6307099379144218E-3</c:v>
                </c:pt>
                <c:pt idx="546">
                  <c:v>-7.894534660712894E-3</c:v>
                </c:pt>
                <c:pt idx="547">
                  <c:v>-8.1445237239370933E-3</c:v>
                </c:pt>
                <c:pt idx="548">
                  <c:v>-8.3802390063139262E-3</c:v>
                </c:pt>
                <c:pt idx="549">
                  <c:v>-8.6012674022527581E-3</c:v>
                </c:pt>
                <c:pt idx="550">
                  <c:v>-8.8072215458386508E-3</c:v>
                </c:pt>
                <c:pt idx="551">
                  <c:v>-8.9977404897148006E-3</c:v>
                </c:pt>
                <c:pt idx="552">
                  <c:v>-9.1724903376653021E-3</c:v>
                </c:pt>
                <c:pt idx="553">
                  <c:v>-9.331164829788673E-3</c:v>
                </c:pt>
                <c:pt idx="554">
                  <c:v>-9.473485879237473E-3</c:v>
                </c:pt>
                <c:pt idx="555">
                  <c:v>-9.5992040595825161E-3</c:v>
                </c:pt>
                <c:pt idx="556">
                  <c:v>-9.7080990419481528E-3</c:v>
                </c:pt>
                <c:pt idx="557">
                  <c:v>-9.7999799811522466E-3</c:v>
                </c:pt>
                <c:pt idx="558">
                  <c:v>-9.8746858501741093E-3</c:v>
                </c:pt>
                <c:pt idx="559">
                  <c:v>-9.9320857223642572E-3</c:v>
                </c:pt>
                <c:pt idx="560">
                  <c:v>-9.9720790009015757E-3</c:v>
                </c:pt>
                <c:pt idx="561">
                  <c:v>-9.9945955950953794E-3</c:v>
                </c:pt>
                <c:pt idx="562">
                  <c:v>-9.9995960432236863E-3</c:v>
                </c:pt>
                <c:pt idx="563">
                  <c:v>-9.9870715816922553E-3</c:v>
                </c:pt>
                <c:pt idx="564">
                  <c:v>-9.9570441603935248E-3</c:v>
                </c:pt>
                <c:pt idx="565">
                  <c:v>-9.9095664042378427E-3</c:v>
                </c:pt>
                <c:pt idx="566">
                  <c:v>-9.8447215209251718E-3</c:v>
                </c:pt>
                <c:pt idx="567">
                  <c:v>-9.7626231551184908E-3</c:v>
                </c:pt>
                <c:pt idx="568">
                  <c:v>-9.6634151892744033E-3</c:v>
                </c:pt>
                <c:pt idx="569">
                  <c:v>-9.5472714914803299E-3</c:v>
                </c:pt>
                <c:pt idx="570">
                  <c:v>-9.414395610739916E-3</c:v>
                </c:pt>
                <c:pt idx="571">
                  <c:v>-9.2650204202408028E-3</c:v>
                </c:pt>
                <c:pt idx="572">
                  <c:v>-9.0994077092300622E-3</c:v>
                </c:pt>
                <c:pt idx="573">
                  <c:v>-8.9178477242122748E-3</c:v>
                </c:pt>
                <c:pt idx="574">
                  <c:v>-8.7206586602746831E-3</c:v>
                </c:pt>
                <c:pt idx="575">
                  <c:v>-8.5081861034306053E-3</c:v>
                </c:pt>
                <c:pt idx="576">
                  <c:v>-8.2808024249586051E-3</c:v>
                </c:pt>
                <c:pt idx="577">
                  <c:v>-8.0389061287988502E-3</c:v>
                </c:pt>
                <c:pt idx="578">
                  <c:v>-7.7829211531503587E-3</c:v>
                </c:pt>
                <c:pt idx="579">
                  <c:v>-7.51329612749307E-3</c:v>
                </c:pt>
                <c:pt idx="580">
                  <c:v>-7.2305035863369531E-3</c:v>
                </c:pt>
                <c:pt idx="581">
                  <c:v>-6.9350391410762241E-3</c:v>
                </c:pt>
                <c:pt idx="582">
                  <c:v>-6.627420611399629E-3</c:v>
                </c:pt>
                <c:pt idx="583">
                  <c:v>-6.3081871177795394E-3</c:v>
                </c:pt>
                <c:pt idx="584">
                  <c:v>-5.977898136630016E-3</c:v>
                </c:pt>
                <c:pt idx="585">
                  <c:v>-5.6371325197897264E-3</c:v>
                </c:pt>
                <c:pt idx="586">
                  <c:v>-5.2864874800485594E-3</c:v>
                </c:pt>
                <c:pt idx="587">
                  <c:v>-4.9265775444951414E-3</c:v>
                </c:pt>
                <c:pt idx="588">
                  <c:v>-4.558033477520259E-3</c:v>
                </c:pt>
                <c:pt idx="589">
                  <c:v>-4.1815011753633001E-3</c:v>
                </c:pt>
                <c:pt idx="590">
                  <c:v>-3.7976405341390612E-3</c:v>
                </c:pt>
                <c:pt idx="591">
                  <c:v>-3.4071242933292967E-3</c:v>
                </c:pt>
                <c:pt idx="592">
                  <c:v>-3.0106368567650345E-3</c:v>
                </c:pt>
                <c:pt idx="593">
                  <c:v>-2.6088730931666656E-3</c:v>
                </c:pt>
                <c:pt idx="594">
                  <c:v>-2.2025371183436314E-3</c:v>
                </c:pt>
                <c:pt idx="595">
                  <c:v>-1.7923410611878088E-3</c:v>
                </c:pt>
                <c:pt idx="596">
                  <c:v>-1.3790038156238807E-3</c:v>
                </c:pt>
                <c:pt idx="597">
                  <c:v>-9.6324978070319318E-4</c:v>
                </c:pt>
                <c:pt idx="598">
                  <c:v>-5.4580759104972992E-4</c:v>
                </c:pt>
                <c:pt idx="599">
                  <c:v>-1.2740883988280984E-4</c:v>
                </c:pt>
              </c:numCache>
            </c:numRef>
          </c:val>
        </c:ser>
        <c:ser>
          <c:idx val="2"/>
          <c:order val="2"/>
          <c:tx>
            <c:strRef>
              <c:f>Sheet2!$D$1</c:f>
              <c:strCache>
                <c:ptCount val="1"/>
                <c:pt idx="0">
                  <c:v>mode2</c:v>
                </c:pt>
              </c:strCache>
            </c:strRef>
          </c:tx>
          <c:marker>
            <c:symbol val="none"/>
          </c:marker>
          <c:val>
            <c:numRef>
              <c:f>Sheet2!$D$2:$D$603</c:f>
              <c:numCache>
                <c:formatCode>General</c:formatCode>
                <c:ptCount val="602"/>
                <c:pt idx="0">
                  <c:v>2.0931804520213129E-4</c:v>
                </c:pt>
                <c:pt idx="1">
                  <c:v>4.1854436965599518E-4</c:v>
                </c:pt>
                <c:pt idx="2">
                  <c:v>6.2758729280429837E-4</c:v>
                </c:pt>
                <c:pt idx="3">
                  <c:v>8.3635521445407765E-4</c:v>
                </c:pt>
                <c:pt idx="4">
                  <c:v>1.0447566549148487E-3</c:v>
                </c:pt>
                <c:pt idx="5">
                  <c:v>1.2527002950839486E-3</c:v>
                </c:pt>
                <c:pt idx="6">
                  <c:v>1.4600950164615158E-3</c:v>
                </c:pt>
                <c:pt idx="7">
                  <c:v>1.6668499410775509E-3</c:v>
                </c:pt>
                <c:pt idx="8">
                  <c:v>1.8728744713136065E-3</c:v>
                </c:pt>
                <c:pt idx="9">
                  <c:v>2.0780783296016083E-3</c:v>
                </c:pt>
                <c:pt idx="10">
                  <c:v>2.2823715979824583E-3</c:v>
                </c:pt>
                <c:pt idx="11">
                  <c:v>2.485664757507001E-3</c:v>
                </c:pt>
                <c:pt idx="12">
                  <c:v>2.6878687274622549E-3</c:v>
                </c:pt>
                <c:pt idx="13">
                  <c:v>2.888894904405504E-3</c:v>
                </c:pt>
                <c:pt idx="14">
                  <c:v>3.0886552009893246E-3</c:v>
                </c:pt>
                <c:pt idx="15">
                  <c:v>3.287062084560431E-3</c:v>
                </c:pt>
                <c:pt idx="16">
                  <c:v>3.4840286155154812E-3</c:v>
                </c:pt>
                <c:pt idx="17">
                  <c:v>3.6794684853969986E-3</c:v>
                </c:pt>
                <c:pt idx="18">
                  <c:v>3.8732960547127556E-3</c:v>
                </c:pt>
                <c:pt idx="19">
                  <c:v>4.0654263904619826E-3</c:v>
                </c:pt>
                <c:pt idx="20">
                  <c:v>4.2557753033520603E-3</c:v>
                </c:pt>
                <c:pt idx="21">
                  <c:v>4.4442593846892716E-3</c:v>
                </c:pt>
                <c:pt idx="22">
                  <c:v>4.6307960429275161E-3</c:v>
                </c:pt>
                <c:pt idx="23">
                  <c:v>4.8153035398590194E-3</c:v>
                </c:pt>
                <c:pt idx="24">
                  <c:v>4.9977010264310312E-3</c:v>
                </c:pt>
                <c:pt idx="25">
                  <c:v>5.1779085781729264E-3</c:v>
                </c:pt>
                <c:pt idx="26">
                  <c:v>5.3558472302182572E-3</c:v>
                </c:pt>
                <c:pt idx="27">
                  <c:v>5.5314390119061774E-3</c:v>
                </c:pt>
                <c:pt idx="28">
                  <c:v>5.7046069809472931E-3</c:v>
                </c:pt>
                <c:pt idx="29">
                  <c:v>5.8752752571389188E-3</c:v>
                </c:pt>
                <c:pt idx="30">
                  <c:v>6.0433690556149109E-3</c:v>
                </c:pt>
                <c:pt idx="31">
                  <c:v>6.2088147196154323E-3</c:v>
                </c:pt>
                <c:pt idx="32">
                  <c:v>6.3715397527626628E-3</c:v>
                </c:pt>
                <c:pt idx="33">
                  <c:v>6.531472850827693E-3</c:v>
                </c:pt>
                <c:pt idx="34">
                  <c:v>6.6885439329753601E-3</c:v>
                </c:pt>
                <c:pt idx="35">
                  <c:v>6.8426841724727712E-3</c:v>
                </c:pt>
                <c:pt idx="36">
                  <c:v>6.9938260268484105E-3</c:v>
                </c:pt>
                <c:pt idx="37">
                  <c:v>7.1419032674884773E-3</c:v>
                </c:pt>
                <c:pt idx="38">
                  <c:v>7.286851008657497E-3</c:v>
                </c:pt>
                <c:pt idx="39">
                  <c:v>7.4286057359304837E-3</c:v>
                </c:pt>
                <c:pt idx="40">
                  <c:v>7.5671053340242295E-3</c:v>
                </c:pt>
                <c:pt idx="41">
                  <c:v>7.7022891140155368E-3</c:v>
                </c:pt>
                <c:pt idx="42">
                  <c:v>7.8340978399343546E-3</c:v>
                </c:pt>
                <c:pt idx="43">
                  <c:v>7.9624737547203481E-3</c:v>
                </c:pt>
                <c:pt idx="44">
                  <c:v>8.0873606055313022E-3</c:v>
                </c:pt>
                <c:pt idx="45">
                  <c:v>8.2087036683925699E-3</c:v>
                </c:pt>
                <c:pt idx="46">
                  <c:v>8.3264497721764041E-3</c:v>
                </c:pt>
                <c:pt idx="47">
                  <c:v>8.4405473219009118E-3</c:v>
                </c:pt>
                <c:pt idx="48">
                  <c:v>8.5509463213384752E-3</c:v>
                </c:pt>
                <c:pt idx="49">
                  <c:v>8.6575983949234558E-3</c:v>
                </c:pt>
                <c:pt idx="50">
                  <c:v>8.7604568089498132E-3</c:v>
                </c:pt>
                <c:pt idx="51">
                  <c:v>8.8594764920492709E-3</c:v>
                </c:pt>
                <c:pt idx="52">
                  <c:v>8.954614054941086E-3</c:v>
                </c:pt>
                <c:pt idx="53">
                  <c:v>9.0458278094447363E-3</c:v>
                </c:pt>
                <c:pt idx="54">
                  <c:v>9.1330777867471759E-3</c:v>
                </c:pt>
                <c:pt idx="55">
                  <c:v>9.2163257549167377E-3</c:v>
                </c:pt>
                <c:pt idx="56">
                  <c:v>9.2955352356558826E-3</c:v>
                </c:pt>
                <c:pt idx="57">
                  <c:v>9.3706715202855652E-3</c:v>
                </c:pt>
                <c:pt idx="58">
                  <c:v>9.4417016849542498E-3</c:v>
                </c:pt>
                <c:pt idx="59">
                  <c:v>9.508594605064714E-3</c:v>
                </c:pt>
                <c:pt idx="60">
                  <c:v>9.5713209689124133E-3</c:v>
                </c:pt>
                <c:pt idx="61">
                  <c:v>9.6298532905297104E-3</c:v>
                </c:pt>
                <c:pt idx="62">
                  <c:v>9.6841659217296941E-3</c:v>
                </c:pt>
                <c:pt idx="63">
                  <c:v>9.7342350633451008E-3</c:v>
                </c:pt>
                <c:pt idx="64">
                  <c:v>9.7800387756567467E-3</c:v>
                </c:pt>
                <c:pt idx="65">
                  <c:v>9.8215569880072597E-3</c:v>
                </c:pt>
                <c:pt idx="66">
                  <c:v>9.8587715075957923E-3</c:v>
                </c:pt>
                <c:pt idx="67">
                  <c:v>9.891666027450001E-3</c:v>
                </c:pt>
                <c:pt idx="68">
                  <c:v>9.9202261335714047E-3</c:v>
                </c:pt>
                <c:pt idx="69">
                  <c:v>9.9444393112516453E-3</c:v>
                </c:pt>
                <c:pt idx="70">
                  <c:v>9.9642949505560439E-3</c:v>
                </c:pt>
                <c:pt idx="71">
                  <c:v>9.9797843509729645E-3</c:v>
                </c:pt>
                <c:pt idx="72">
                  <c:v>9.9909007252261227E-3</c:v>
                </c:pt>
                <c:pt idx="73">
                  <c:v>9.9976392022488574E-3</c:v>
                </c:pt>
                <c:pt idx="74">
                  <c:v>9.9999968293183611E-3</c:v>
                </c:pt>
                <c:pt idx="75">
                  <c:v>9.9979725733497209E-3</c:v>
                </c:pt>
                <c:pt idx="76">
                  <c:v>9.9915673213485014E-3</c:v>
                </c:pt>
                <c:pt idx="77">
                  <c:v>9.9807838800221056E-3</c:v>
                </c:pt>
                <c:pt idx="78">
                  <c:v>9.965626974549913E-3</c:v>
                </c:pt>
                <c:pt idx="79">
                  <c:v>9.9461032465126796E-3</c:v>
                </c:pt>
                <c:pt idx="80">
                  <c:v>9.9222212509824537E-3</c:v>
                </c:pt>
                <c:pt idx="81">
                  <c:v>9.8939914527736237E-3</c:v>
                </c:pt>
                <c:pt idx="82">
                  <c:v>9.8614262218575267E-3</c:v>
                </c:pt>
                <c:pt idx="83">
                  <c:v>9.8245398279419756E-3</c:v>
                </c:pt>
                <c:pt idx="84">
                  <c:v>9.7833484342184571E-3</c:v>
                </c:pt>
                <c:pt idx="85">
                  <c:v>9.7378700902796857E-3</c:v>
                </c:pt>
                <c:pt idx="86">
                  <c:v>9.6881247242103473E-3</c:v>
                </c:pt>
                <c:pt idx="87">
                  <c:v>9.6341341338549522E-3</c:v>
                </c:pt>
                <c:pt idx="88">
                  <c:v>9.5759219772661788E-3</c:v>
                </c:pt>
                <c:pt idx="89">
                  <c:v>9.5135137623382944E-3</c:v>
                </c:pt>
                <c:pt idx="90">
                  <c:v>9.4469368356298131E-3</c:v>
                </c:pt>
                <c:pt idx="91">
                  <c:v>9.3762203703805554E-3</c:v>
                </c:pt>
                <c:pt idx="92">
                  <c:v>9.3013953537283266E-3</c:v>
                </c:pt>
                <c:pt idx="93">
                  <c:v>9.2224945731306397E-3</c:v>
                </c:pt>
                <c:pt idx="94">
                  <c:v>9.1395526019976761E-3</c:v>
                </c:pt>
                <c:pt idx="95">
                  <c:v>9.0526057845426132E-3</c:v>
                </c:pt>
                <c:pt idx="96">
                  <c:v>8.9616922198560052E-3</c:v>
                </c:pt>
                <c:pt idx="97">
                  <c:v>8.8668517452111326E-3</c:v>
                </c:pt>
                <c:pt idx="98">
                  <c:v>8.7681259186079587E-3</c:v>
                </c:pt>
                <c:pt idx="99">
                  <c:v>8.6655580005626648E-3</c:v>
                </c:pt>
                <c:pt idx="100">
                  <c:v>8.5591929351515415E-3</c:v>
                </c:pt>
                <c:pt idx="101">
                  <c:v>8.449077330316964E-3</c:v>
                </c:pt>
                <c:pt idx="102">
                  <c:v>8.3352594374443492E-3</c:v>
                </c:pt>
                <c:pt idx="103">
                  <c:v>8.2177891302189082E-3</c:v>
                </c:pt>
                <c:pt idx="104">
                  <c:v>8.0967178827716473E-3</c:v>
                </c:pt>
                <c:pt idx="105">
                  <c:v>7.9720987471239516E-3</c:v>
                </c:pt>
                <c:pt idx="106">
                  <c:v>7.8439863299407941E-3</c:v>
                </c:pt>
                <c:pt idx="107">
                  <c:v>7.7124367686027782E-3</c:v>
                </c:pt>
                <c:pt idx="108">
                  <c:v>7.5775077066073133E-3</c:v>
                </c:pt>
                <c:pt idx="109">
                  <c:v>7.4392582683099661E-3</c:v>
                </c:pt>
                <c:pt idx="110">
                  <c:v>7.297749033016802E-3</c:v>
                </c:pt>
                <c:pt idx="111">
                  <c:v>7.1530420084392841E-3</c:v>
                </c:pt>
                <c:pt idx="112">
                  <c:v>7.0052006035231651E-3</c:v>
                </c:pt>
                <c:pt idx="113">
                  <c:v>6.854289600663423E-3</c:v>
                </c:pt>
                <c:pt idx="114">
                  <c:v>6.7003751273174124E-3</c:v>
                </c:pt>
                <c:pt idx="115">
                  <c:v>6.5435246270285222E-3</c:v>
                </c:pt>
                <c:pt idx="116">
                  <c:v>6.3838068298732124E-3</c:v>
                </c:pt>
                <c:pt idx="117">
                  <c:v>6.2212917223443184E-3</c:v>
                </c:pt>
                <c:pt idx="118">
                  <c:v>6.0560505166836944E-3</c:v>
                </c:pt>
                <c:pt idx="119">
                  <c:v>5.8881556196779495E-3</c:v>
                </c:pt>
                <c:pt idx="120">
                  <c:v>5.7176806009305581E-3</c:v>
                </c:pt>
                <c:pt idx="121">
                  <c:v>5.5447001606244934E-3</c:v>
                </c:pt>
                <c:pt idx="122">
                  <c:v>5.3692900967895378E-3</c:v>
                </c:pt>
                <c:pt idx="123">
                  <c:v>5.1915272720883835E-3</c:v>
                </c:pt>
                <c:pt idx="124">
                  <c:v>5.0114895801363834E-3</c:v>
                </c:pt>
                <c:pt idx="125">
                  <c:v>4.8292559113693994E-3</c:v>
                </c:pt>
                <c:pt idx="126">
                  <c:v>4.6449061184749754E-3</c:v>
                </c:pt>
                <c:pt idx="127">
                  <c:v>4.4585209814017824E-3</c:v>
                </c:pt>
                <c:pt idx="128">
                  <c:v>4.2701821719627713E-3</c:v>
                </c:pt>
                <c:pt idx="129">
                  <c:v>4.0799722180475664E-3</c:v>
                </c:pt>
                <c:pt idx="130">
                  <c:v>3.8879744674596701E-3</c:v>
                </c:pt>
                <c:pt idx="131">
                  <c:v>3.6942730513944292E-3</c:v>
                </c:pt>
                <c:pt idx="132">
                  <c:v>3.4989528475737001E-3</c:v>
                </c:pt>
                <c:pt idx="133">
                  <c:v>3.3020994430534374E-3</c:v>
                </c:pt>
                <c:pt idx="134">
                  <c:v>3.103799096720422E-3</c:v>
                </c:pt>
                <c:pt idx="135">
                  <c:v>2.904138701494596E-3</c:v>
                </c:pt>
                <c:pt idx="136">
                  <c:v>2.7032057462536363E-3</c:v>
                </c:pt>
                <c:pt idx="137">
                  <c:v>2.5010882774962892E-3</c:v>
                </c:pt>
                <c:pt idx="138">
                  <c:v>2.2978748607614514E-3</c:v>
                </c:pt>
                <c:pt idx="139">
                  <c:v>2.093654541819737E-3</c:v>
                </c:pt>
                <c:pt idx="140">
                  <c:v>1.8885168076546808E-3</c:v>
                </c:pt>
                <c:pt idx="141">
                  <c:v>1.6825515472505773E-3</c:v>
                </c:pt>
                <c:pt idx="142">
                  <c:v>1.475849012204134E-3</c:v>
                </c:pt>
                <c:pt idx="143">
                  <c:v>1.2684997771773019E-3</c:v>
                </c:pt>
                <c:pt idx="144">
                  <c:v>1.0605947002084786E-3</c:v>
                </c:pt>
                <c:pt idx="145">
                  <c:v>8.5222488289957827E-4</c:v>
                </c:pt>
                <c:pt idx="146">
                  <c:v>6.4348163049637083E-4</c:v>
                </c:pt>
                <c:pt idx="147">
                  <c:v>4.3445641187955694E-4</c:v>
                </c:pt>
                <c:pt idx="148">
                  <c:v>2.2524081948417936E-4</c:v>
                </c:pt>
                <c:pt idx="149">
                  <c:v>1.5926529164868329E-5</c:v>
                </c:pt>
                <c:pt idx="150">
                  <c:v>-1.933947399754561E-4</c:v>
                </c:pt>
                <c:pt idx="151">
                  <c:v>-4.0263126577583892E-4</c:v>
                </c:pt>
                <c:pt idx="152">
                  <c:v>-6.1169136320886471E-4</c:v>
                </c:pt>
                <c:pt idx="153">
                  <c:v>-8.2048342455600266E-4</c:v>
                </c:pt>
                <c:pt idx="154">
                  <c:v>-1.0289159595490312E-3</c:v>
                </c:pt>
                <c:pt idx="155">
                  <c:v>-1.2368976354600227E-3</c:v>
                </c:pt>
                <c:pt idx="156">
                  <c:v>-1.4443373171222963E-3</c:v>
                </c:pt>
                <c:pt idx="157">
                  <c:v>-1.6511441068647714E-3</c:v>
                </c:pt>
                <c:pt idx="158">
                  <c:v>-1.8572273843423007E-3</c:v>
                </c:pt>
                <c:pt idx="159">
                  <c:v>-2.0624968462444552E-3</c:v>
                </c:pt>
                <c:pt idx="160">
                  <c:v>-2.2668625458653739E-3</c:v>
                </c:pt>
                <c:pt idx="161">
                  <c:v>-2.4702349325173957E-3</c:v>
                </c:pt>
                <c:pt idx="162">
                  <c:v>-2.6725248907711048E-3</c:v>
                </c:pt>
                <c:pt idx="163">
                  <c:v>-2.8736437795047142E-3</c:v>
                </c:pt>
                <c:pt idx="164">
                  <c:v>-3.0735034707455688E-3</c:v>
                </c:pt>
                <c:pt idx="165">
                  <c:v>-3.272016388286786E-3</c:v>
                </c:pt>
                <c:pt idx="166">
                  <c:v>-3.4690955460621739E-3</c:v>
                </c:pt>
                <c:pt idx="167">
                  <c:v>-3.6646545862624755E-3</c:v>
                </c:pt>
                <c:pt idx="168">
                  <c:v>-3.8586078171764016E-3</c:v>
                </c:pt>
                <c:pt idx="169">
                  <c:v>-4.0508702507397352E-3</c:v>
                </c:pt>
                <c:pt idx="170">
                  <c:v>-4.241357639776123E-3</c:v>
                </c:pt>
                <c:pt idx="171">
                  <c:v>-4.4299865149131845E-3</c:v>
                </c:pt>
                <c:pt idx="172">
                  <c:v>-4.6166742211578718E-3</c:v>
                </c:pt>
                <c:pt idx="173">
                  <c:v>-4.8013389541149039E-3</c:v>
                </c:pt>
                <c:pt idx="174">
                  <c:v>-4.9838997958325257E-3</c:v>
                </c:pt>
                <c:pt idx="175">
                  <c:v>-5.1642767502597664E-3</c:v>
                </c:pt>
                <c:pt idx="176">
                  <c:v>-5.3423907782998974E-3</c:v>
                </c:pt>
                <c:pt idx="177">
                  <c:v>-5.5181638324443205E-3</c:v>
                </c:pt>
                <c:pt idx="178">
                  <c:v>-5.6915188909721602E-3</c:v>
                </c:pt>
                <c:pt idx="179">
                  <c:v>-5.8623799917002801E-3</c:v>
                </c:pt>
                <c:pt idx="180">
                  <c:v>-6.0306722652690332E-3</c:v>
                </c:pt>
                <c:pt idx="181">
                  <c:v>-6.1963219679491222E-3</c:v>
                </c:pt>
                <c:pt idx="182">
                  <c:v>-6.3592565139553E-3</c:v>
                </c:pt>
                <c:pt idx="183">
                  <c:v>-6.5194045072525771E-3</c:v>
                </c:pt>
                <c:pt idx="184">
                  <c:v>-6.6766957728411685E-3</c:v>
                </c:pt>
                <c:pt idx="185">
                  <c:v>-6.831061387506338E-3</c:v>
                </c:pt>
                <c:pt idx="186">
                  <c:v>-6.9824337100197822E-3</c:v>
                </c:pt>
                <c:pt idx="187">
                  <c:v>-7.1307464107792278E-3</c:v>
                </c:pt>
                <c:pt idx="188">
                  <c:v>-7.2759345008732799E-3</c:v>
                </c:pt>
                <c:pt idx="189">
                  <c:v>-7.4179343605588434E-3</c:v>
                </c:pt>
                <c:pt idx="190">
                  <c:v>-7.5566837671385426E-3</c:v>
                </c:pt>
                <c:pt idx="191">
                  <c:v>-7.6921219222259498E-3</c:v>
                </c:pt>
                <c:pt idx="192">
                  <c:v>-7.8241894783868133E-3</c:v>
                </c:pt>
                <c:pt idx="193">
                  <c:v>-7.9528285651443743E-3</c:v>
                </c:pt>
                <c:pt idx="194">
                  <c:v>-8.0779828143375081E-3</c:v>
                </c:pt>
                <c:pt idx="195">
                  <c:v>-8.1995973848206557E-3</c:v>
                </c:pt>
                <c:pt idx="196">
                  <c:v>-8.3176189864945672E-3</c:v>
                </c:pt>
                <c:pt idx="197">
                  <c:v>-8.4319959036574018E-3</c:v>
                </c:pt>
                <c:pt idx="198">
                  <c:v>-8.542678017665957E-3</c:v>
                </c:pt>
                <c:pt idx="199">
                  <c:v>-8.6496168288970141E-3</c:v>
                </c:pt>
                <c:pt idx="200">
                  <c:v>-8.7527654779994274E-3</c:v>
                </c:pt>
                <c:pt idx="201">
                  <c:v>-8.8520787664272856E-3</c:v>
                </c:pt>
                <c:pt idx="202">
                  <c:v>-8.9475131762453679E-3</c:v>
                </c:pt>
                <c:pt idx="203">
                  <c:v>-9.0390268891982779E-3</c:v>
                </c:pt>
                <c:pt idx="204">
                  <c:v>-9.1265798050346267E-3</c:v>
                </c:pt>
                <c:pt idx="205">
                  <c:v>-9.2101335590785687E-3</c:v>
                </c:pt>
                <c:pt idx="206">
                  <c:v>-9.289651539040749E-3</c:v>
                </c:pt>
                <c:pt idx="207">
                  <c:v>-9.365098901061332E-3</c:v>
                </c:pt>
                <c:pt idx="208">
                  <c:v>-9.4364425849782687E-3</c:v>
                </c:pt>
                <c:pt idx="209">
                  <c:v>-9.5036513288137732E-3</c:v>
                </c:pt>
                <c:pt idx="210">
                  <c:v>-9.5666956824730694E-3</c:v>
                </c:pt>
                <c:pt idx="211">
                  <c:v>-9.6255480206490062E-3</c:v>
                </c:pt>
                <c:pt idx="212">
                  <c:v>-9.680182554927157E-3</c:v>
                </c:pt>
                <c:pt idx="213">
                  <c:v>-9.7305753450860066E-3</c:v>
                </c:pt>
                <c:pt idx="214">
                  <c:v>-9.7767043095873633E-3</c:v>
                </c:pt>
                <c:pt idx="215">
                  <c:v>-9.8185492352520498E-3</c:v>
                </c:pt>
                <c:pt idx="216">
                  <c:v>-9.8560917861172746E-3</c:v>
                </c:pt>
                <c:pt idx="217">
                  <c:v>-9.8893155114711268E-3</c:v>
                </c:pt>
                <c:pt idx="218">
                  <c:v>-9.918205853061161E-3</c:v>
                </c:pt>
                <c:pt idx="219">
                  <c:v>-9.9427501514735526E-3</c:v>
                </c:pt>
                <c:pt idx="220">
                  <c:v>-9.9629376516804403E-3</c:v>
                </c:pt>
                <c:pt idx="221">
                  <c:v>-9.9787595077524948E-3</c:v>
                </c:pt>
                <c:pt idx="222">
                  <c:v>-9.9902087867352728E-3</c:v>
                </c:pt>
                <c:pt idx="223">
                  <c:v>-9.9972804716870495E-3</c:v>
                </c:pt>
                <c:pt idx="224">
                  <c:v>-9.9999714638771726E-3</c:v>
                </c:pt>
                <c:pt idx="225">
                  <c:v>-9.9982805841440248E-3</c:v>
                </c:pt>
                <c:pt idx="226">
                  <c:v>-9.9922085734115255E-3</c:v>
                </c:pt>
                <c:pt idx="227">
                  <c:v>-9.9817580923646024E-3</c:v>
                </c:pt>
                <c:pt idx="228">
                  <c:v>-9.9669337202832782E-3</c:v>
                </c:pt>
                <c:pt idx="229">
                  <c:v>-9.9477419530360576E-3</c:v>
                </c:pt>
                <c:pt idx="230">
                  <c:v>-9.9241912002335647E-3</c:v>
                </c:pt>
                <c:pt idx="231">
                  <c:v>-9.896291781543479E-3</c:v>
                </c:pt>
                <c:pt idx="232">
                  <c:v>-9.8640559221686609E-3</c:v>
                </c:pt>
                <c:pt idx="233">
                  <c:v>-9.8274977474900726E-3</c:v>
                </c:pt>
                <c:pt idx="234">
                  <c:v>-9.7866332768774111E-3</c:v>
                </c:pt>
                <c:pt idx="235">
                  <c:v>-9.7414804166693642E-3</c:v>
                </c:pt>
                <c:pt idx="236">
                  <c:v>-9.6920589523274581E-3</c:v>
                </c:pt>
                <c:pt idx="237">
                  <c:v>-9.6383905397661868E-3</c:v>
                </c:pt>
                <c:pt idx="238">
                  <c:v>-9.5804986958636876E-3</c:v>
                </c:pt>
                <c:pt idx="239">
                  <c:v>-9.5184087881568583E-3</c:v>
                </c:pt>
                <c:pt idx="240">
                  <c:v>-9.4521480237257163E-3</c:v>
                </c:pt>
                <c:pt idx="241">
                  <c:v>-9.3817454372713809E-3</c:v>
                </c:pt>
                <c:pt idx="242">
                  <c:v>-9.3072318783936278E-3</c:v>
                </c:pt>
                <c:pt idx="243">
                  <c:v>-9.2286399980727567E-3</c:v>
                </c:pt>
                <c:pt idx="244">
                  <c:v>-9.1460042343624384E-3</c:v>
                </c:pt>
                <c:pt idx="245">
                  <c:v>-9.0593607972992689E-3</c:v>
                </c:pt>
                <c:pt idx="246">
                  <c:v>-8.9687476530360185E-3</c:v>
                </c:pt>
                <c:pt idx="247">
                  <c:v>-8.8742045072052762E-3</c:v>
                </c:pt>
                <c:pt idx="248">
                  <c:v>-8.7757727875208396E-3</c:v>
                </c:pt>
                <c:pt idx="249">
                  <c:v>-8.6734956256247532E-3</c:v>
                </c:pt>
                <c:pt idx="250">
                  <c:v>-8.56741783818726E-3</c:v>
                </c:pt>
                <c:pt idx="251">
                  <c:v>-8.4575859072688435E-3</c:v>
                </c:pt>
                <c:pt idx="252">
                  <c:v>-8.3440479599523019E-3</c:v>
                </c:pt>
                <c:pt idx="253">
                  <c:v>-8.2268537472539455E-3</c:v>
                </c:pt>
                <c:pt idx="254">
                  <c:v>-8.1060546223233713E-3</c:v>
                </c:pt>
                <c:pt idx="255">
                  <c:v>-7.981703517940978E-3</c:v>
                </c:pt>
                <c:pt idx="256">
                  <c:v>-7.8538549233235534E-3</c:v>
                </c:pt>
                <c:pt idx="257">
                  <c:v>-7.7225648602477076E-3</c:v>
                </c:pt>
                <c:pt idx="258">
                  <c:v>-7.5878908585017097E-3</c:v>
                </c:pt>
                <c:pt idx="259">
                  <c:v>-7.4498919306766756E-3</c:v>
                </c:pt>
                <c:pt idx="260">
                  <c:v>-7.308628546307862E-3</c:v>
                </c:pt>
                <c:pt idx="261">
                  <c:v>-7.1641626053777045E-3</c:v>
                </c:pt>
                <c:pt idx="262">
                  <c:v>-7.0165574111918988E-3</c:v>
                </c:pt>
                <c:pt idx="263">
                  <c:v>-6.8658776426406042E-3</c:v>
                </c:pt>
                <c:pt idx="264">
                  <c:v>-6.7121893258569728E-3</c:v>
                </c:pt>
                <c:pt idx="265">
                  <c:v>-6.5555598052851934E-3</c:v>
                </c:pt>
                <c:pt idx="266">
                  <c:v>-6.3960577141709829E-3</c:v>
                </c:pt>
                <c:pt idx="267">
                  <c:v>-6.2337529444872692E-3</c:v>
                </c:pt>
                <c:pt idx="268">
                  <c:v>-6.0687166163083004E-3</c:v>
                </c:pt>
                <c:pt idx="269">
                  <c:v>-5.9010210466457587E-3</c:v>
                </c:pt>
                <c:pt idx="270">
                  <c:v>-5.7307397177601468E-3</c:v>
                </c:pt>
                <c:pt idx="271">
                  <c:v>-5.5579472449617884E-3</c:v>
                </c:pt>
                <c:pt idx="272">
                  <c:v>-5.3827193439152836E-3</c:v>
                </c:pt>
                <c:pt idx="273">
                  <c:v>-5.2051327974617046E-3</c:v>
                </c:pt>
                <c:pt idx="274">
                  <c:v>-5.0252654219733054E-3</c:v>
                </c:pt>
                <c:pt idx="275">
                  <c:v>-4.8431960332552294E-3</c:v>
                </c:pt>
                <c:pt idx="276">
                  <c:v>-4.6590044120094131E-3</c:v>
                </c:pt>
                <c:pt idx="277">
                  <c:v>-4.4727712688755394E-3</c:v>
                </c:pt>
                <c:pt idx="278">
                  <c:v>-4.2845782090645736E-3</c:v>
                </c:pt>
                <c:pt idx="279">
                  <c:v>-4.0945076966003415E-3</c:v>
                </c:pt>
                <c:pt idx="280">
                  <c:v>-3.9026430181846976E-3</c:v>
                </c:pt>
                <c:pt idx="281">
                  <c:v>-3.7090682467023108E-3</c:v>
                </c:pt>
                <c:pt idx="282">
                  <c:v>-3.513868204380845E-3</c:v>
                </c:pt>
                <c:pt idx="283">
                  <c:v>-3.3171284256228711E-3</c:v>
                </c:pt>
                <c:pt idx="284">
                  <c:v>-3.118935119525679E-3</c:v>
                </c:pt>
                <c:pt idx="285">
                  <c:v>-2.9193751321054131E-3</c:v>
                </c:pt>
                <c:pt idx="286">
                  <c:v>-2.7185359082422069E-3</c:v>
                </c:pt>
                <c:pt idx="287">
                  <c:v>-2.516505453362813E-3</c:v>
                </c:pt>
                <c:pt idx="288">
                  <c:v>-2.3133722948776346E-3</c:v>
                </c:pt>
                <c:pt idx="289">
                  <c:v>-2.1092254433890643E-3</c:v>
                </c:pt>
                <c:pt idx="290">
                  <c:v>-1.9041543536880425E-3</c:v>
                </c:pt>
                <c:pt idx="291">
                  <c:v>-1.698248885556022E-3</c:v>
                </c:pt>
                <c:pt idx="292">
                  <c:v>-1.4915992643894412E-3</c:v>
                </c:pt>
                <c:pt idx="293">
                  <c:v>-1.2842960416639855E-3</c:v>
                </c:pt>
                <c:pt idx="294">
                  <c:v>-1.0764300552560109E-3</c:v>
                </c:pt>
                <c:pt idx="295">
                  <c:v>-8.6809238963838481E-4</c:v>
                </c:pt>
                <c:pt idx="296">
                  <c:v>-6.5937433596838008E-4</c:v>
                </c:pt>
                <c:pt idx="297">
                  <c:v>-4.5036735208491663E-4</c:v>
                </c:pt>
                <c:pt idx="298">
                  <c:v>-2.4116302243276801E-4</c:v>
                </c:pt>
                <c:pt idx="299">
                  <c:v>-3.1853017931379995E-5</c:v>
                </c:pt>
                <c:pt idx="300">
                  <c:v>1.7747094419434139E-4</c:v>
                </c:pt>
                <c:pt idx="301">
                  <c:v>3.8671714060338377E-4</c:v>
                </c:pt>
                <c:pt idx="302">
                  <c:v>5.9579388203080837E-4</c:v>
                </c:pt>
                <c:pt idx="303">
                  <c:v>8.046095534648683E-4</c:v>
                </c:pt>
                <c:pt idx="304">
                  <c:v>1.0130726542916615E-3</c:v>
                </c:pt>
                <c:pt idx="305">
                  <c:v>1.2210918383896872E-3</c:v>
                </c:pt>
                <c:pt idx="306">
                  <c:v>1.4285759541565876E-3</c:v>
                </c:pt>
                <c:pt idx="307">
                  <c:v>1.6354340844507923E-3</c:v>
                </c:pt>
                <c:pt idx="308">
                  <c:v>1.8415755864303117E-3</c:v>
                </c:pt>
                <c:pt idx="309">
                  <c:v>2.0469101312713977E-3</c:v>
                </c:pt>
                <c:pt idx="310">
                  <c:v>2.2513477437496204E-3</c:v>
                </c:pt>
                <c:pt idx="311">
                  <c:v>2.4547988416659121E-3</c:v>
                </c:pt>
                <c:pt idx="312">
                  <c:v>2.6571742751005174E-3</c:v>
                </c:pt>
                <c:pt idx="313">
                  <c:v>2.858385365477399E-3</c:v>
                </c:pt>
                <c:pt idx="314">
                  <c:v>3.0583439444221935E-3</c:v>
                </c:pt>
                <c:pt idx="315">
                  <c:v>3.2569623923965956E-3</c:v>
                </c:pt>
                <c:pt idx="316">
                  <c:v>3.4541536770921703E-3</c:v>
                </c:pt>
                <c:pt idx="317">
                  <c:v>3.6498313915669695E-3</c:v>
                </c:pt>
                <c:pt idx="318">
                  <c:v>3.8439097921079955E-3</c:v>
                </c:pt>
                <c:pt idx="319">
                  <c:v>4.0363038358031426E-3</c:v>
                </c:pt>
                <c:pt idx="320">
                  <c:v>4.2269292178060023E-3</c:v>
                </c:pt>
                <c:pt idx="321">
                  <c:v>4.415702408277304E-3</c:v>
                </c:pt>
                <c:pt idx="322">
                  <c:v>4.6025406889866781E-3</c:v>
                </c:pt>
                <c:pt idx="323">
                  <c:v>4.7873621895588546E-3</c:v>
                </c:pt>
                <c:pt idx="324">
                  <c:v>4.9700859233482901E-3</c:v>
                </c:pt>
                <c:pt idx="325">
                  <c:v>5.1506318229266506E-3</c:v>
                </c:pt>
                <c:pt idx="326">
                  <c:v>5.3289207751673322E-3</c:v>
                </c:pt>
                <c:pt idx="327">
                  <c:v>5.5048746559120164E-3</c:v>
                </c:pt>
                <c:pt idx="328">
                  <c:v>5.6784163642036927E-3</c:v>
                </c:pt>
                <c:pt idx="329">
                  <c:v>5.8494698560714398E-3</c:v>
                </c:pt>
                <c:pt idx="330">
                  <c:v>6.0179601778520483E-3</c:v>
                </c:pt>
                <c:pt idx="331">
                  <c:v>6.1838134990337889E-3</c:v>
                </c:pt>
                <c:pt idx="332">
                  <c:v>6.3469571446081339E-3</c:v>
                </c:pt>
                <c:pt idx="333">
                  <c:v>6.5073196269150703E-3</c:v>
                </c:pt>
                <c:pt idx="334">
                  <c:v>6.6648306769682072E-3</c:v>
                </c:pt>
                <c:pt idx="335">
                  <c:v>6.8194212752458313E-3</c:v>
                </c:pt>
                <c:pt idx="336">
                  <c:v>6.9710236819343898E-3</c:v>
                </c:pt>
                <c:pt idx="337">
                  <c:v>7.1195714666113718E-3</c:v>
                </c:pt>
                <c:pt idx="338">
                  <c:v>7.2649995373543583E-3</c:v>
                </c:pt>
                <c:pt idx="339">
                  <c:v>7.4072441692634933E-3</c:v>
                </c:pt>
                <c:pt idx="340">
                  <c:v>7.546243032385035E-3</c:v>
                </c:pt>
                <c:pt idx="341">
                  <c:v>7.6819352190235779E-3</c:v>
                </c:pt>
                <c:pt idx="342">
                  <c:v>7.8142612704312098E-3</c:v>
                </c:pt>
                <c:pt idx="343">
                  <c:v>7.943163202861505E-3</c:v>
                </c:pt>
                <c:pt idx="344">
                  <c:v>8.0685845329774263E-3</c:v>
                </c:pt>
                <c:pt idx="345">
                  <c:v>8.1904703026016244E-3</c:v>
                </c:pt>
                <c:pt idx="346">
                  <c:v>8.3087671027985456E-3</c:v>
                </c:pt>
                <c:pt idx="347">
                  <c:v>8.4234230972775222E-3</c:v>
                </c:pt>
                <c:pt idx="348">
                  <c:v>8.534388045106877E-3</c:v>
                </c:pt>
                <c:pt idx="349">
                  <c:v>8.6416133227289228E-3</c:v>
                </c:pt>
                <c:pt idx="350">
                  <c:v>8.7450519452662266E-3</c:v>
                </c:pt>
                <c:pt idx="351">
                  <c:v>8.8446585871098625E-3</c:v>
                </c:pt>
                <c:pt idx="352">
                  <c:v>8.9403896017805507E-3</c:v>
                </c:pt>
                <c:pt idx="353">
                  <c:v>9.032203041054062E-3</c:v>
                </c:pt>
                <c:pt idx="354">
                  <c:v>9.1200586733424047E-3</c:v>
                </c:pt>
                <c:pt idx="355">
                  <c:v>9.2039180013228899E-3</c:v>
                </c:pt>
                <c:pt idx="356">
                  <c:v>9.283744278807184E-3</c:v>
                </c:pt>
                <c:pt idx="357">
                  <c:v>9.3595025268430575E-3</c:v>
                </c:pt>
                <c:pt idx="358">
                  <c:v>9.4311595490417545E-3</c:v>
                </c:pt>
                <c:pt idx="359">
                  <c:v>9.4986839461243273E-3</c:v>
                </c:pt>
                <c:pt idx="360">
                  <c:v>9.5620461296803908E-3</c:v>
                </c:pt>
                <c:pt idx="361">
                  <c:v>9.6212183351333542E-3</c:v>
                </c:pt>
                <c:pt idx="362">
                  <c:v>9.6761746339067197E-3</c:v>
                </c:pt>
                <c:pt idx="363">
                  <c:v>9.7268909447854532E-3</c:v>
                </c:pt>
                <c:pt idx="364">
                  <c:v>9.7733450444682964E-3</c:v>
                </c:pt>
                <c:pt idx="365">
                  <c:v>9.8155165773056597E-3</c:v>
                </c:pt>
                <c:pt idx="366">
                  <c:v>9.8533870642191941E-3</c:v>
                </c:pt>
                <c:pt idx="367">
                  <c:v>9.886939910799258E-3</c:v>
                </c:pt>
                <c:pt idx="368">
                  <c:v>9.9161604145762295E-3</c:v>
                </c:pt>
                <c:pt idx="369">
                  <c:v>9.941035771463087E-3</c:v>
                </c:pt>
                <c:pt idx="370">
                  <c:v>9.9615550813659283E-3</c:v>
                </c:pt>
                <c:pt idx="371">
                  <c:v>9.9777093529602925E-3</c:v>
                </c:pt>
                <c:pt idx="372">
                  <c:v>9.9894915076310618E-3</c:v>
                </c:pt>
                <c:pt idx="373">
                  <c:v>9.9968963825742396E-3</c:v>
                </c:pt>
                <c:pt idx="374">
                  <c:v>9.9999207330591974E-3</c:v>
                </c:pt>
                <c:pt idx="375">
                  <c:v>9.9985632338505104E-3</c:v>
                </c:pt>
                <c:pt idx="376">
                  <c:v>9.9928244797886593E-3</c:v>
                </c:pt>
                <c:pt idx="377">
                  <c:v>9.9827069855293205E-3</c:v>
                </c:pt>
                <c:pt idx="378">
                  <c:v>9.9682151844415375E-3</c:v>
                </c:pt>
                <c:pt idx="379">
                  <c:v>9.949355426665106E-3</c:v>
                </c:pt>
                <c:pt idx="380">
                  <c:v>9.9261359763279135E-3</c:v>
                </c:pt>
                <c:pt idx="381">
                  <c:v>9.8985670079247065E-3</c:v>
                </c:pt>
                <c:pt idx="382">
                  <c:v>9.8666606018588347E-3</c:v>
                </c:pt>
                <c:pt idx="383">
                  <c:v>9.8304307391487104E-3</c:v>
                </c:pt>
                <c:pt idx="384">
                  <c:v>9.789893295301404E-3</c:v>
                </c:pt>
                <c:pt idx="385">
                  <c:v>9.745066033356356E-3</c:v>
                </c:pt>
                <c:pt idx="386">
                  <c:v>9.6959685961016499E-3</c:v>
                </c:pt>
                <c:pt idx="387">
                  <c:v>9.6426224974668611E-3</c:v>
                </c:pt>
                <c:pt idx="388">
                  <c:v>9.5850511130958702E-3</c:v>
                </c:pt>
                <c:pt idx="389">
                  <c:v>9.5232796701039679E-3</c:v>
                </c:pt>
                <c:pt idx="390">
                  <c:v>9.4573352360235539E-3</c:v>
                </c:pt>
                <c:pt idx="391">
                  <c:v>9.3872467069434778E-3</c:v>
                </c:pt>
                <c:pt idx="392">
                  <c:v>9.3130447948471841E-3</c:v>
                </c:pt>
                <c:pt idx="393">
                  <c:v>9.2347620141549642E-3</c:v>
                </c:pt>
                <c:pt idx="394">
                  <c:v>9.1524326674766107E-3</c:v>
                </c:pt>
                <c:pt idx="395">
                  <c:v>9.0660928305803159E-3</c:v>
                </c:pt>
                <c:pt idx="396">
                  <c:v>8.9757803365847558E-3</c:v>
                </c:pt>
                <c:pt idx="397">
                  <c:v>8.881534759381025E-3</c:v>
                </c:pt>
                <c:pt idx="398">
                  <c:v>8.7833973962918397E-3</c:v>
                </c:pt>
                <c:pt idx="399">
                  <c:v>8.6814112499755368E-3</c:v>
                </c:pt>
                <c:pt idx="400">
                  <c:v>8.5756210095827446E-3</c:v>
                </c:pt>
                <c:pt idx="401">
                  <c:v>8.4660730311741268E-3</c:v>
                </c:pt>
                <c:pt idx="402">
                  <c:v>8.3528153174077906E-3</c:v>
                </c:pt>
                <c:pt idx="403">
                  <c:v>8.2358974965049108E-3</c:v>
                </c:pt>
                <c:pt idx="404">
                  <c:v>8.1153708005034016E-3</c:v>
                </c:pt>
                <c:pt idx="405">
                  <c:v>7.9912880428084834E-3</c:v>
                </c:pt>
                <c:pt idx="406">
                  <c:v>7.8637035950505137E-3</c:v>
                </c:pt>
                <c:pt idx="407">
                  <c:v>7.7326733632599749E-3</c:v>
                </c:pt>
                <c:pt idx="408">
                  <c:v>7.5982547633700924E-3</c:v>
                </c:pt>
                <c:pt idx="409">
                  <c:v>7.4605066960578316E-3</c:v>
                </c:pt>
                <c:pt idx="410">
                  <c:v>7.3194895209343072E-3</c:v>
                </c:pt>
                <c:pt idx="411">
                  <c:v>7.1752650300958704E-3</c:v>
                </c:pt>
                <c:pt idx="412">
                  <c:v>7.0278964210475671E-3</c:v>
                </c:pt>
                <c:pt idx="413">
                  <c:v>6.8774482690107186E-3</c:v>
                </c:pt>
                <c:pt idx="414">
                  <c:v>6.72398649862678E-3</c:v>
                </c:pt>
                <c:pt idx="415">
                  <c:v>6.5675783550699423E-3</c:v>
                </c:pt>
                <c:pt idx="416">
                  <c:v>6.4082923745810549E-3</c:v>
                </c:pt>
                <c:pt idx="417">
                  <c:v>6.2461983544358519E-3</c:v>
                </c:pt>
                <c:pt idx="418">
                  <c:v>6.0813673223606146E-3</c:v>
                </c:pt>
                <c:pt idx="419">
                  <c:v>5.9138715054085893E-3</c:v>
                </c:pt>
                <c:pt idx="420">
                  <c:v>5.7437842983109992E-3</c:v>
                </c:pt>
                <c:pt idx="421">
                  <c:v>5.5711802313162294E-3</c:v>
                </c:pt>
                <c:pt idx="422">
                  <c:v>5.3961349375316178E-3</c:v>
                </c:pt>
                <c:pt idx="423">
                  <c:v>5.2187251197818689E-3</c:v>
                </c:pt>
                <c:pt idx="424">
                  <c:v>5.0390285169987295E-3</c:v>
                </c:pt>
                <c:pt idx="425">
                  <c:v>4.857123870156764E-3</c:v>
                </c:pt>
                <c:pt idx="426">
                  <c:v>4.6730908877698858E-3</c:v>
                </c:pt>
                <c:pt idx="427">
                  <c:v>4.4870102109640575E-3</c:v>
                </c:pt>
                <c:pt idx="428">
                  <c:v>4.2989633781412824E-3</c:v>
                </c:pt>
                <c:pt idx="429">
                  <c:v>4.1090327892504197E-3</c:v>
                </c:pt>
                <c:pt idx="430">
                  <c:v>3.917301669680409E-3</c:v>
                </c:pt>
                <c:pt idx="431">
                  <c:v>3.723854033791977E-3</c:v>
                </c:pt>
                <c:pt idx="432">
                  <c:v>3.5287746481034478E-3</c:v>
                </c:pt>
                <c:pt idx="433">
                  <c:v>3.3321489941470434E-3</c:v>
                </c:pt>
                <c:pt idx="434">
                  <c:v>3.1340632310119083E-3</c:v>
                </c:pt>
                <c:pt idx="435">
                  <c:v>2.9346041575900746E-3</c:v>
                </c:pt>
                <c:pt idx="436">
                  <c:v>2.7338591745423393E-3</c:v>
                </c:pt>
                <c:pt idx="437">
                  <c:v>2.5319162460002102E-3</c:v>
                </c:pt>
                <c:pt idx="438">
                  <c:v>2.3288638610210748E-3</c:v>
                </c:pt>
                <c:pt idx="439">
                  <c:v>2.1247909948133169E-3</c:v>
                </c:pt>
                <c:pt idx="440">
                  <c:v>1.9197870697483545E-3</c:v>
                </c:pt>
                <c:pt idx="441">
                  <c:v>1.7139419161768881E-3</c:v>
                </c:pt>
                <c:pt idx="442">
                  <c:v>1.5073457330662073E-3</c:v>
                </c:pt>
                <c:pt idx="443">
                  <c:v>1.3000890484760677E-3</c:v>
                </c:pt>
                <c:pt idx="444">
                  <c:v>1.0922626798903574E-3</c:v>
                </c:pt>
                <c:pt idx="445">
                  <c:v>8.83957694421854E-4</c:v>
                </c:pt>
                <c:pt idx="446">
                  <c:v>6.7526536890777529E-4</c:v>
                </c:pt>
                <c:pt idx="447">
                  <c:v>4.6627714991325121E-4</c:v>
                </c:pt>
                <c:pt idx="448">
                  <c:v>2.5708461366051648E-4</c:v>
                </c:pt>
                <c:pt idx="449">
                  <c:v>4.7779425901285198E-5</c:v>
                </c:pt>
                <c:pt idx="450">
                  <c:v>-1.6154669825019534E-4</c:v>
                </c:pt>
                <c:pt idx="451">
                  <c:v>-3.7080203450553855E-4</c:v>
                </c:pt>
                <c:pt idx="452">
                  <c:v>-5.7989488959481303E-4</c:v>
                </c:pt>
                <c:pt idx="453">
                  <c:v>-7.8873364144545677E-4</c:v>
                </c:pt>
                <c:pt idx="454">
                  <c:v>-9.9722677932999283E-4</c:v>
                </c:pt>
                <c:pt idx="455">
                  <c:v>-1.2052829439650437E-3</c:v>
                </c:pt>
                <c:pt idx="456">
                  <c:v>-1.4128109675438051E-3</c:v>
                </c:pt>
                <c:pt idx="457">
                  <c:v>-1.619719913684797E-3</c:v>
                </c:pt>
                <c:pt idx="458">
                  <c:v>-1.8259191172791196E-3</c:v>
                </c:pt>
                <c:pt idx="459">
                  <c:v>-2.031318224218836E-3</c:v>
                </c:pt>
                <c:pt idx="460">
                  <c:v>-2.2358272309891719E-3</c:v>
                </c:pt>
                <c:pt idx="461">
                  <c:v>-2.4393565241068991E-3</c:v>
                </c:pt>
                <c:pt idx="462">
                  <c:v>-2.6418169193880175E-3</c:v>
                </c:pt>
                <c:pt idx="463">
                  <c:v>-2.843119701027201E-3</c:v>
                </c:pt>
                <c:pt idx="464">
                  <c:v>-3.0431766604720185E-3</c:v>
                </c:pt>
                <c:pt idx="465">
                  <c:v>-3.2419001350749818E-3</c:v>
                </c:pt>
                <c:pt idx="466">
                  <c:v>-3.43920304650621E-3</c:v>
                </c:pt>
                <c:pt idx="467">
                  <c:v>-3.6349989389101865E-3</c:v>
                </c:pt>
                <c:pt idx="468">
                  <c:v>-3.8292020167897201E-3</c:v>
                </c:pt>
                <c:pt idx="469">
                  <c:v>-4.0217271826005355E-3</c:v>
                </c:pt>
                <c:pt idx="470">
                  <c:v>-4.2124900740400434E-3</c:v>
                </c:pt>
                <c:pt idx="471">
                  <c:v>-4.4014071010139181E-3</c:v>
                </c:pt>
                <c:pt idx="472">
                  <c:v>-4.5883954822642861E-3</c:v>
                </c:pt>
                <c:pt idx="473">
                  <c:v>-4.7733732816435549E-3</c:v>
                </c:pt>
                <c:pt idx="474">
                  <c:v>-4.9562594440178591E-3</c:v>
                </c:pt>
                <c:pt idx="475">
                  <c:v>-5.1369738307845388E-3</c:v>
                </c:pt>
                <c:pt idx="476">
                  <c:v>-5.3154372549878513E-3</c:v>
                </c:pt>
                <c:pt idx="477">
                  <c:v>-5.4915715160178758E-3</c:v>
                </c:pt>
                <c:pt idx="478">
                  <c:v>-5.6652994338770423E-3</c:v>
                </c:pt>
                <c:pt idx="479">
                  <c:v>-5.8365448829995475E-3</c:v>
                </c:pt>
                <c:pt idx="480">
                  <c:v>-6.0052328256087429E-3</c:v>
                </c:pt>
                <c:pt idx="481">
                  <c:v>-6.1712893445977374E-3</c:v>
                </c:pt>
                <c:pt idx="482">
                  <c:v>-6.3346416759190553E-3</c:v>
                </c:pt>
                <c:pt idx="483">
                  <c:v>-6.4952182404690237E-3</c:v>
                </c:pt>
                <c:pt idx="484">
                  <c:v>-6.6529486754528617E-3</c:v>
                </c:pt>
                <c:pt idx="485">
                  <c:v>-6.8077638652169203E-3</c:v>
                </c:pt>
                <c:pt idx="486">
                  <c:v>-6.959595971534273E-3</c:v>
                </c:pt>
                <c:pt idx="487">
                  <c:v>-7.1083784633306866E-3</c:v>
                </c:pt>
                <c:pt idx="488">
                  <c:v>-7.254046145837769E-3</c:v>
                </c:pt>
                <c:pt idx="489">
                  <c:v>-7.3965351891605545E-3</c:v>
                </c:pt>
                <c:pt idx="490">
                  <c:v>-7.5357831562470742E-3</c:v>
                </c:pt>
                <c:pt idx="491">
                  <c:v>-7.6717290302474508E-3</c:v>
                </c:pt>
                <c:pt idx="492">
                  <c:v>-7.8043132412508581E-3</c:v>
                </c:pt>
                <c:pt idx="493">
                  <c:v>-7.933477692388358E-3</c:v>
                </c:pt>
                <c:pt idx="494">
                  <c:v>-8.0591657852902045E-3</c:v>
                </c:pt>
                <c:pt idx="495">
                  <c:v>-8.181322444886752E-3</c:v>
                </c:pt>
                <c:pt idx="496">
                  <c:v>-8.2998941435415367E-3</c:v>
                </c:pt>
                <c:pt idx="497">
                  <c:v>-8.4148289245065695E-3</c:v>
                </c:pt>
                <c:pt idx="498">
                  <c:v>-8.5260764246891732E-3</c:v>
                </c:pt>
                <c:pt idx="499">
                  <c:v>-8.6335878967204582E-3</c:v>
                </c:pt>
                <c:pt idx="500">
                  <c:v>-8.7373162303159262E-3</c:v>
                </c:pt>
                <c:pt idx="501">
                  <c:v>-8.8372159729186266E-3</c:v>
                </c:pt>
                <c:pt idx="502">
                  <c:v>-8.9332433496159113E-3</c:v>
                </c:pt>
                <c:pt idx="503">
                  <c:v>-9.0253562823211161E-3</c:v>
                </c:pt>
                <c:pt idx="504">
                  <c:v>-9.113514408211695E-3</c:v>
                </c:pt>
                <c:pt idx="505">
                  <c:v>-9.1976790974157546E-3</c:v>
                </c:pt>
                <c:pt idx="506">
                  <c:v>-9.2778134699392206E-3</c:v>
                </c:pt>
                <c:pt idx="507">
                  <c:v>-9.3538824118261626E-3</c:v>
                </c:pt>
                <c:pt idx="508">
                  <c:v>-9.425852590545394E-3</c:v>
                </c:pt>
                <c:pt idx="509">
                  <c:v>-9.493692469596365E-3</c:v>
                </c:pt>
                <c:pt idx="510">
                  <c:v>-9.5573723223281466E-3</c:v>
                </c:pt>
                <c:pt idx="511">
                  <c:v>-9.6168642449652245E-3</c:v>
                </c:pt>
                <c:pt idx="512">
                  <c:v>-9.672142168834658E-3</c:v>
                </c:pt>
                <c:pt idx="513">
                  <c:v>-9.7231818717890724E-3</c:v>
                </c:pt>
                <c:pt idx="514">
                  <c:v>-9.7699609888205006E-3</c:v>
                </c:pt>
                <c:pt idx="515">
                  <c:v>-9.8124590218605246E-3</c:v>
                </c:pt>
                <c:pt idx="516">
                  <c:v>-9.8506573487622037E-3</c:v>
                </c:pt>
                <c:pt idx="517">
                  <c:v>-9.8845392314601595E-3</c:v>
                </c:pt>
                <c:pt idx="518">
                  <c:v>-9.9140898233049737E-3</c:v>
                </c:pt>
                <c:pt idx="519">
                  <c:v>-9.9392961755688271E-3</c:v>
                </c:pt>
                <c:pt idx="520">
                  <c:v>-9.9601472431194767E-3</c:v>
                </c:pt>
                <c:pt idx="521">
                  <c:v>-9.9766338892601034E-3</c:v>
                </c:pt>
                <c:pt idx="522">
                  <c:v>-9.9887488897328972E-3</c:v>
                </c:pt>
                <c:pt idx="523">
                  <c:v>-9.996486935884695E-3</c:v>
                </c:pt>
                <c:pt idx="524">
                  <c:v>-9.9998446369930685E-3</c:v>
                </c:pt>
                <c:pt idx="525">
                  <c:v>-9.998820521752199E-3</c:v>
                </c:pt>
                <c:pt idx="526">
                  <c:v>-9.9934150389175917E-3</c:v>
                </c:pt>
                <c:pt idx="527">
                  <c:v>-9.9836305571093277E-3</c:v>
                </c:pt>
                <c:pt idx="528">
                  <c:v>-9.9694713637742266E-3</c:v>
                </c:pt>
                <c:pt idx="529">
                  <c:v>-9.9509436633071977E-3</c:v>
                </c:pt>
                <c:pt idx="530">
                  <c:v>-9.9280555743324461E-3</c:v>
                </c:pt>
                <c:pt idx="531">
                  <c:v>-9.9008171261460512E-3</c:v>
                </c:pt>
                <c:pt idx="532">
                  <c:v>-9.8692402543211939E-3</c:v>
                </c:pt>
                <c:pt idx="533">
                  <c:v>-9.8333387954781491E-3</c:v>
                </c:pt>
                <c:pt idx="534">
                  <c:v>-9.7931284812212849E-3</c:v>
                </c:pt>
                <c:pt idx="535">
                  <c:v>-9.7486269312455874E-3</c:v>
                </c:pt>
                <c:pt idx="536">
                  <c:v>-9.6998536456159405E-3</c:v>
                </c:pt>
                <c:pt idx="537">
                  <c:v>-9.6468299962224092E-3</c:v>
                </c:pt>
                <c:pt idx="538">
                  <c:v>-9.5895792174153661E-3</c:v>
                </c:pt>
                <c:pt idx="539">
                  <c:v>-9.5281263958244041E-3</c:v>
                </c:pt>
                <c:pt idx="540">
                  <c:v>-9.462498459365731E-3</c:v>
                </c:pt>
                <c:pt idx="541">
                  <c:v>-9.3927241654426195E-3</c:v>
                </c:pt>
                <c:pt idx="542">
                  <c:v>-9.3188340883442675E-3</c:v>
                </c:pt>
                <c:pt idx="543">
                  <c:v>-9.2408606058484825E-3</c:v>
                </c:pt>
                <c:pt idx="544">
                  <c:v>-9.1588378850341705E-3</c:v>
                </c:pt>
                <c:pt idx="545">
                  <c:v>-9.0728018673096236E-3</c:v>
                </c:pt>
                <c:pt idx="546">
                  <c:v>-8.9827902526634362E-3</c:v>
                </c:pt>
                <c:pt idx="547">
                  <c:v>-8.888842483144874E-3</c:v>
                </c:pt>
                <c:pt idx="548">
                  <c:v>-8.790999725580782E-3</c:v>
                </c:pt>
                <c:pt idx="549">
                  <c:v>-8.6893048535367414E-3</c:v>
                </c:pt>
                <c:pt idx="550">
                  <c:v>-8.5838024285303204E-3</c:v>
                </c:pt>
                <c:pt idx="551">
                  <c:v>-8.4745386805048766E-3</c:v>
                </c:pt>
                <c:pt idx="552">
                  <c:v>-8.3615614875719828E-3</c:v>
                </c:pt>
                <c:pt idx="553">
                  <c:v>-8.2449203550318904E-3</c:v>
                </c:pt>
                <c:pt idx="554">
                  <c:v>-8.1246663936808527E-3</c:v>
                </c:pt>
                <c:pt idx="555">
                  <c:v>-8.0008522974148923E-3</c:v>
                </c:pt>
                <c:pt idx="556">
                  <c:v>-7.873532320140042E-3</c:v>
                </c:pt>
                <c:pt idx="557">
                  <c:v>-7.7427622519988882E-3</c:v>
                </c:pt>
                <c:pt idx="558">
                  <c:v>-7.6085993949239466E-3</c:v>
                </c:pt>
                <c:pt idx="559">
                  <c:v>-7.4711025375286417E-3</c:v>
                </c:pt>
                <c:pt idx="560">
                  <c:v>-7.3303319293467764E-3</c:v>
                </c:pt>
                <c:pt idx="561">
                  <c:v>-7.1863492544319545E-3</c:v>
                </c:pt>
                <c:pt idx="562">
                  <c:v>-7.0392176043282736E-3</c:v>
                </c:pt>
                <c:pt idx="563">
                  <c:v>-6.8890014504243684E-3</c:v>
                </c:pt>
                <c:pt idx="564">
                  <c:v>-6.7357666157028097E-3</c:v>
                </c:pt>
                <c:pt idx="565">
                  <c:v>-6.5795802458971714E-3</c:v>
                </c:pt>
                <c:pt idx="566">
                  <c:v>-6.4205107800696382E-3</c:v>
                </c:pt>
                <c:pt idx="567">
                  <c:v>-6.2586279206217213E-3</c:v>
                </c:pt>
                <c:pt idx="568">
                  <c:v>-6.0940026027515139E-3</c:v>
                </c:pt>
                <c:pt idx="569">
                  <c:v>-5.9267069633707047E-3</c:v>
                </c:pt>
                <c:pt idx="570">
                  <c:v>-5.7568143094949703E-3</c:v>
                </c:pt>
                <c:pt idx="571">
                  <c:v>-5.5843990861217533E-3</c:v>
                </c:pt>
                <c:pt idx="572">
                  <c:v>-5.4095368436092887E-3</c:v>
                </c:pt>
                <c:pt idx="573">
                  <c:v>-5.2323042045713322E-3</c:v>
                </c:pt>
                <c:pt idx="574">
                  <c:v>-5.0527788303019782E-3</c:v>
                </c:pt>
                <c:pt idx="575">
                  <c:v>-4.8710393867454115E-3</c:v>
                </c:pt>
                <c:pt idx="576">
                  <c:v>-4.687165510025384E-3</c:v>
                </c:pt>
                <c:pt idx="577">
                  <c:v>-4.5012377715496158E-3</c:v>
                </c:pt>
                <c:pt idx="578">
                  <c:v>-4.3133376427042739E-3</c:v>
                </c:pt>
                <c:pt idx="579">
                  <c:v>-4.1235474591542389E-3</c:v>
                </c:pt>
                <c:pt idx="580">
                  <c:v>-3.9319503847644512E-3</c:v>
                </c:pt>
                <c:pt idx="581">
                  <c:v>-3.7386303751585979E-3</c:v>
                </c:pt>
                <c:pt idx="582">
                  <c:v>-3.5436721409306321E-3</c:v>
                </c:pt>
                <c:pt idx="583">
                  <c:v>-3.347161110525616E-3</c:v>
                </c:pt>
                <c:pt idx="584">
                  <c:v>-3.1491833928059608E-3</c:v>
                </c:pt>
                <c:pt idx="585">
                  <c:v>-2.9498257393194543E-3</c:v>
                </c:pt>
                <c:pt idx="586">
                  <c:v>-2.7491755062858574E-3</c:v>
                </c:pt>
                <c:pt idx="587">
                  <c:v>-2.5473206163183133E-3</c:v>
                </c:pt>
                <c:pt idx="588">
                  <c:v>-2.3443495198967154E-3</c:v>
                </c:pt>
                <c:pt idx="589">
                  <c:v>-2.1403511566097512E-3</c:v>
                </c:pt>
                <c:pt idx="590">
                  <c:v>-1.9354149161825152E-3</c:v>
                </c:pt>
                <c:pt idx="591">
                  <c:v>-1.7296305993070834E-3</c:v>
                </c:pt>
                <c:pt idx="592">
                  <c:v>-1.5230883782928069E-3</c:v>
                </c:pt>
                <c:pt idx="593">
                  <c:v>-1.3158787575538757E-3</c:v>
                </c:pt>
                <c:pt idx="594">
                  <c:v>-1.108092533951343E-3</c:v>
                </c:pt>
                <c:pt idx="595">
                  <c:v>-8.998207570069149E-4</c:v>
                </c:pt>
                <c:pt idx="596">
                  <c:v>-6.9115468900621995E-4</c:v>
                </c:pt>
                <c:pt idx="597">
                  <c:v>-4.8218576500864925E-4</c:v>
                </c:pt>
                <c:pt idx="598">
                  <c:v>-2.7300555278161231E-4</c:v>
                </c:pt>
                <c:pt idx="599">
                  <c:v>-6.3705712676521463E-5</c:v>
                </c:pt>
              </c:numCache>
            </c:numRef>
          </c:val>
        </c:ser>
        <c:ser>
          <c:idx val="3"/>
          <c:order val="3"/>
          <c:tx>
            <c:strRef>
              <c:f>Sheet2!$E$1</c:f>
              <c:strCache>
                <c:ptCount val="1"/>
                <c:pt idx="0">
                  <c:v>mode1</c:v>
                </c:pt>
              </c:strCache>
            </c:strRef>
          </c:tx>
          <c:marker>
            <c:symbol val="none"/>
          </c:marker>
          <c:val>
            <c:numRef>
              <c:f>Sheet2!$E$2:$E$603</c:f>
              <c:numCache>
                <c:formatCode>General</c:formatCode>
                <c:ptCount val="602"/>
                <c:pt idx="0">
                  <c:v>1.0466475561886319E-4</c:v>
                </c:pt>
                <c:pt idx="1">
                  <c:v>2.0931804520213129E-4</c:v>
                </c:pt>
                <c:pt idx="2">
                  <c:v>3.1394840397031367E-4</c:v>
                </c:pt>
                <c:pt idx="3">
                  <c:v>4.1854436965599518E-4</c:v>
                </c:pt>
                <c:pt idx="4">
                  <c:v>5.2309448375952429E-4</c:v>
                </c:pt>
                <c:pt idx="5">
                  <c:v>6.2758729280429837E-4</c:v>
                </c:pt>
                <c:pt idx="6">
                  <c:v>7.3201134959148659E-4</c:v>
                </c:pt>
                <c:pt idx="7">
                  <c:v>8.3635521445407765E-4</c:v>
                </c:pt>
                <c:pt idx="8">
                  <c:v>9.4060745651009501E-4</c:v>
                </c:pt>
                <c:pt idx="9">
                  <c:v>1.0447566549148487E-3</c:v>
                </c:pt>
                <c:pt idx="10">
                  <c:v>1.148791400112094E-3</c:v>
                </c:pt>
                <c:pt idx="11">
                  <c:v>1.2527002950839486E-3</c:v>
                </c:pt>
                <c:pt idx="12">
                  <c:v>1.3564719565994341E-3</c:v>
                </c:pt>
                <c:pt idx="13">
                  <c:v>1.4600950164615158E-3</c:v>
                </c:pt>
                <c:pt idx="14">
                  <c:v>1.5635581227524799E-3</c:v>
                </c:pt>
                <c:pt idx="15">
                  <c:v>1.6668499410775509E-3</c:v>
                </c:pt>
                <c:pt idx="16">
                  <c:v>1.7699591558065664E-3</c:v>
                </c:pt>
                <c:pt idx="17">
                  <c:v>1.8728744713136065E-3</c:v>
                </c:pt>
                <c:pt idx="18">
                  <c:v>1.9755846132144344E-3</c:v>
                </c:pt>
                <c:pt idx="19">
                  <c:v>2.0780783296016083E-3</c:v>
                </c:pt>
                <c:pt idx="20">
                  <c:v>2.1803443922771234E-3</c:v>
                </c:pt>
                <c:pt idx="21">
                  <c:v>2.2823715979824583E-3</c:v>
                </c:pt>
                <c:pt idx="22">
                  <c:v>2.3841487696258951E-3</c:v>
                </c:pt>
                <c:pt idx="23">
                  <c:v>2.485664757507001E-3</c:v>
                </c:pt>
                <c:pt idx="24">
                  <c:v>2.5869084405380212E-3</c:v>
                </c:pt>
                <c:pt idx="25">
                  <c:v>2.6878687274622549E-3</c:v>
                </c:pt>
                <c:pt idx="26">
                  <c:v>2.7885345580690576E-3</c:v>
                </c:pt>
                <c:pt idx="27">
                  <c:v>2.888894904405504E-3</c:v>
                </c:pt>
                <c:pt idx="28">
                  <c:v>2.9889387719845297E-3</c:v>
                </c:pt>
                <c:pt idx="29">
                  <c:v>3.0886552009893246E-3</c:v>
                </c:pt>
                <c:pt idx="30">
                  <c:v>3.1880332674740323E-3</c:v>
                </c:pt>
                <c:pt idx="31">
                  <c:v>3.287062084560431E-3</c:v>
                </c:pt>
                <c:pt idx="32">
                  <c:v>3.3857308036306225E-3</c:v>
                </c:pt>
                <c:pt idx="33">
                  <c:v>3.4840286155154812E-3</c:v>
                </c:pt>
                <c:pt idx="34">
                  <c:v>3.5819447516788018E-3</c:v>
                </c:pt>
                <c:pt idx="35">
                  <c:v>3.6794684853969986E-3</c:v>
                </c:pt>
                <c:pt idx="36">
                  <c:v>3.7765891329342213E-3</c:v>
                </c:pt>
                <c:pt idx="37">
                  <c:v>3.8732960547127556E-3</c:v>
                </c:pt>
                <c:pt idx="38">
                  <c:v>3.9695786564785769E-3</c:v>
                </c:pt>
                <c:pt idx="39">
                  <c:v>4.0654263904619826E-3</c:v>
                </c:pt>
                <c:pt idx="40">
                  <c:v>4.1608287565330724E-3</c:v>
                </c:pt>
                <c:pt idx="41">
                  <c:v>4.2557753033520603E-3</c:v>
                </c:pt>
                <c:pt idx="42">
                  <c:v>4.3502556295141924E-3</c:v>
                </c:pt>
                <c:pt idx="43">
                  <c:v>4.4442593846892716E-3</c:v>
                </c:pt>
                <c:pt idx="44">
                  <c:v>4.5377762707554505E-3</c:v>
                </c:pt>
                <c:pt idx="45">
                  <c:v>4.6307960429275161E-3</c:v>
                </c:pt>
                <c:pt idx="46">
                  <c:v>4.7233085108790828E-3</c:v>
                </c:pt>
                <c:pt idx="47">
                  <c:v>4.8153035398590194E-3</c:v>
                </c:pt>
                <c:pt idx="48">
                  <c:v>4.9067710518017034E-3</c:v>
                </c:pt>
                <c:pt idx="49">
                  <c:v>4.9977010264310312E-3</c:v>
                </c:pt>
                <c:pt idx="50">
                  <c:v>5.0880835023581934E-3</c:v>
                </c:pt>
                <c:pt idx="51">
                  <c:v>5.1779085781729264E-3</c:v>
                </c:pt>
                <c:pt idx="52">
                  <c:v>5.267166413528211E-3</c:v>
                </c:pt>
                <c:pt idx="53">
                  <c:v>5.3558472302182572E-3</c:v>
                </c:pt>
                <c:pt idx="54">
                  <c:v>5.4439413132497776E-3</c:v>
                </c:pt>
                <c:pt idx="55">
                  <c:v>5.5314390119061774E-3</c:v>
                </c:pt>
                <c:pt idx="56">
                  <c:v>5.6183307408048588E-3</c:v>
                </c:pt>
                <c:pt idx="57">
                  <c:v>5.7046069809472931E-3</c:v>
                </c:pt>
                <c:pt idx="58">
                  <c:v>5.7902582807617849E-3</c:v>
                </c:pt>
                <c:pt idx="59">
                  <c:v>5.8752752571389188E-3</c:v>
                </c:pt>
                <c:pt idx="60">
                  <c:v>5.9596485964595342E-3</c:v>
                </c:pt>
                <c:pt idx="61">
                  <c:v>6.0433690556149109E-3</c:v>
                </c:pt>
                <c:pt idx="62">
                  <c:v>6.126427463019452E-3</c:v>
                </c:pt>
                <c:pt idx="63">
                  <c:v>6.2088147196154323E-3</c:v>
                </c:pt>
                <c:pt idx="64">
                  <c:v>6.2905217998697437E-3</c:v>
                </c:pt>
                <c:pt idx="65">
                  <c:v>6.3715397527626628E-3</c:v>
                </c:pt>
                <c:pt idx="66">
                  <c:v>6.4518597027684562E-3</c:v>
                </c:pt>
                <c:pt idx="67">
                  <c:v>6.531472850827693E-3</c:v>
                </c:pt>
                <c:pt idx="68">
                  <c:v>6.6103704753111741E-3</c:v>
                </c:pt>
                <c:pt idx="69">
                  <c:v>6.6885439329753601E-3</c:v>
                </c:pt>
                <c:pt idx="70">
                  <c:v>6.7659846599092965E-3</c:v>
                </c:pt>
                <c:pt idx="71">
                  <c:v>6.8426841724727712E-3</c:v>
                </c:pt>
                <c:pt idx="72">
                  <c:v>6.918634068225642E-3</c:v>
                </c:pt>
                <c:pt idx="73">
                  <c:v>6.9938260268484105E-3</c:v>
                </c:pt>
                <c:pt idx="74">
                  <c:v>7.068251811053668E-3</c:v>
                </c:pt>
                <c:pt idx="75">
                  <c:v>7.1419032674884773E-3</c:v>
                </c:pt>
                <c:pt idx="76">
                  <c:v>7.2147723276276381E-3</c:v>
                </c:pt>
                <c:pt idx="77">
                  <c:v>7.286851008657497E-3</c:v>
                </c:pt>
                <c:pt idx="78">
                  <c:v>7.3581314143505681E-3</c:v>
                </c:pt>
                <c:pt idx="79">
                  <c:v>7.4286057359304837E-3</c:v>
                </c:pt>
                <c:pt idx="80">
                  <c:v>7.4982662529274923E-3</c:v>
                </c:pt>
                <c:pt idx="81">
                  <c:v>7.5671053340242295E-3</c:v>
                </c:pt>
                <c:pt idx="82">
                  <c:v>7.6351154378917112E-3</c:v>
                </c:pt>
                <c:pt idx="83">
                  <c:v>7.7022891140155368E-3</c:v>
                </c:pt>
                <c:pt idx="84">
                  <c:v>7.7686190035119989E-3</c:v>
                </c:pt>
                <c:pt idx="85">
                  <c:v>7.8340978399343546E-3</c:v>
                </c:pt>
                <c:pt idx="86">
                  <c:v>7.8987184500688076E-3</c:v>
                </c:pt>
                <c:pt idx="87">
                  <c:v>7.9624737547203481E-3</c:v>
                </c:pt>
                <c:pt idx="88">
                  <c:v>8.0253567694882656E-3</c:v>
                </c:pt>
                <c:pt idx="89">
                  <c:v>8.0873606055313022E-3</c:v>
                </c:pt>
                <c:pt idx="90">
                  <c:v>8.1484784703223651E-3</c:v>
                </c:pt>
                <c:pt idx="91">
                  <c:v>8.2087036683925699E-3</c:v>
                </c:pt>
                <c:pt idx="92">
                  <c:v>8.2680296020647866E-3</c:v>
                </c:pt>
                <c:pt idx="93">
                  <c:v>8.3264497721764041E-3</c:v>
                </c:pt>
                <c:pt idx="94">
                  <c:v>8.3839577787912737E-3</c:v>
                </c:pt>
                <c:pt idx="95">
                  <c:v>8.4405473219009118E-3</c:v>
                </c:pt>
                <c:pt idx="96">
                  <c:v>8.4962122021145746E-3</c:v>
                </c:pt>
                <c:pt idx="97">
                  <c:v>8.5509463213384752E-3</c:v>
                </c:pt>
                <c:pt idx="98">
                  <c:v>8.6047436834437545E-3</c:v>
                </c:pt>
                <c:pt idx="99">
                  <c:v>8.6575983949234558E-3</c:v>
                </c:pt>
                <c:pt idx="100">
                  <c:v>8.7095046655380343E-3</c:v>
                </c:pt>
                <c:pt idx="101">
                  <c:v>8.7604568089498132E-3</c:v>
                </c:pt>
                <c:pt idx="102">
                  <c:v>8.8104492433457998E-3</c:v>
                </c:pt>
                <c:pt idx="103">
                  <c:v>8.8594764920492709E-3</c:v>
                </c:pt>
                <c:pt idx="104">
                  <c:v>8.9075331841196714E-3</c:v>
                </c:pt>
                <c:pt idx="105">
                  <c:v>8.954614054941086E-3</c:v>
                </c:pt>
                <c:pt idx="106">
                  <c:v>9.0007139467988516E-3</c:v>
                </c:pt>
                <c:pt idx="107">
                  <c:v>9.0458278094447363E-3</c:v>
                </c:pt>
                <c:pt idx="108">
                  <c:v>9.0899507006500478E-3</c:v>
                </c:pt>
                <c:pt idx="109">
                  <c:v>9.1330777867471759E-3</c:v>
                </c:pt>
                <c:pt idx="110">
                  <c:v>9.1752043431590578E-3</c:v>
                </c:pt>
                <c:pt idx="111">
                  <c:v>9.2163257549167377E-3</c:v>
                </c:pt>
                <c:pt idx="112">
                  <c:v>9.2564375171650358E-3</c:v>
                </c:pt>
                <c:pt idx="113">
                  <c:v>9.2955352356558826E-3</c:v>
                </c:pt>
                <c:pt idx="114">
                  <c:v>9.3336146272299282E-3</c:v>
                </c:pt>
                <c:pt idx="115">
                  <c:v>9.3706715202855652E-3</c:v>
                </c:pt>
                <c:pt idx="116">
                  <c:v>9.4067018552360816E-3</c:v>
                </c:pt>
                <c:pt idx="117">
                  <c:v>9.4417016849542498E-3</c:v>
                </c:pt>
                <c:pt idx="118">
                  <c:v>9.475667175204882E-3</c:v>
                </c:pt>
                <c:pt idx="119">
                  <c:v>9.508594605064714E-3</c:v>
                </c:pt>
                <c:pt idx="120">
                  <c:v>9.5404803673301529E-3</c:v>
                </c:pt>
                <c:pt idx="121">
                  <c:v>9.5713209689124133E-3</c:v>
                </c:pt>
                <c:pt idx="122">
                  <c:v>9.6011130312201737E-3</c:v>
                </c:pt>
                <c:pt idx="123">
                  <c:v>9.6298532905297104E-3</c:v>
                </c:pt>
                <c:pt idx="124">
                  <c:v>9.6575385983423984E-3</c:v>
                </c:pt>
                <c:pt idx="125">
                  <c:v>9.6841659217296941E-3</c:v>
                </c:pt>
                <c:pt idx="126">
                  <c:v>9.7097323436653882E-3</c:v>
                </c:pt>
                <c:pt idx="127">
                  <c:v>9.7342350633451008E-3</c:v>
                </c:pt>
                <c:pt idx="128">
                  <c:v>9.7576713964931863E-3</c:v>
                </c:pt>
                <c:pt idx="129">
                  <c:v>9.7800387756567467E-3</c:v>
                </c:pt>
                <c:pt idx="130">
                  <c:v>9.8013347504869106E-3</c:v>
                </c:pt>
                <c:pt idx="131">
                  <c:v>9.8215569880072597E-3</c:v>
                </c:pt>
                <c:pt idx="132">
                  <c:v>9.8407032728694242E-3</c:v>
                </c:pt>
                <c:pt idx="133">
                  <c:v>9.8587715075957923E-3</c:v>
                </c:pt>
                <c:pt idx="134">
                  <c:v>9.8757597128092522E-3</c:v>
                </c:pt>
                <c:pt idx="135">
                  <c:v>9.891666027450001E-3</c:v>
                </c:pt>
                <c:pt idx="136">
                  <c:v>9.9064887089795241E-3</c:v>
                </c:pt>
                <c:pt idx="137">
                  <c:v>9.9202261335714047E-3</c:v>
                </c:pt>
                <c:pt idx="138">
                  <c:v>9.9328767962892986E-3</c:v>
                </c:pt>
                <c:pt idx="139">
                  <c:v>9.9444393112516453E-3</c:v>
                </c:pt>
                <c:pt idx="140">
                  <c:v>9.9549124117836677E-3</c:v>
                </c:pt>
                <c:pt idx="141">
                  <c:v>9.9642949505560439E-3</c:v>
                </c:pt>
                <c:pt idx="142">
                  <c:v>9.9725858997106159E-3</c:v>
                </c:pt>
                <c:pt idx="143">
                  <c:v>9.9797843509729645E-3</c:v>
                </c:pt>
                <c:pt idx="144">
                  <c:v>9.9858895157519719E-3</c:v>
                </c:pt>
                <c:pt idx="145">
                  <c:v>9.9909007252261227E-3</c:v>
                </c:pt>
                <c:pt idx="146">
                  <c:v>9.9948174304169274E-3</c:v>
                </c:pt>
                <c:pt idx="147">
                  <c:v>9.9976392022488574E-3</c:v>
                </c:pt>
                <c:pt idx="148">
                  <c:v>9.9993657315964775E-3</c:v>
                </c:pt>
                <c:pt idx="149">
                  <c:v>9.9999968293183611E-3</c:v>
                </c:pt>
                <c:pt idx="150">
                  <c:v>9.9995324262776384E-3</c:v>
                </c:pt>
                <c:pt idx="151">
                  <c:v>9.9979725733497209E-3</c:v>
                </c:pt>
                <c:pt idx="152">
                  <c:v>9.9953174414166689E-3</c:v>
                </c:pt>
                <c:pt idx="153">
                  <c:v>9.9915673213485014E-3</c:v>
                </c:pt>
                <c:pt idx="154">
                  <c:v>9.9867226239712687E-3</c:v>
                </c:pt>
                <c:pt idx="155">
                  <c:v>9.9807838800221056E-3</c:v>
                </c:pt>
                <c:pt idx="156">
                  <c:v>9.9737517400910729E-3</c:v>
                </c:pt>
                <c:pt idx="157">
                  <c:v>9.965626974549913E-3</c:v>
                </c:pt>
                <c:pt idx="158">
                  <c:v>9.9564104734675384E-3</c:v>
                </c:pt>
                <c:pt idx="159">
                  <c:v>9.9461032465126796E-3</c:v>
                </c:pt>
                <c:pt idx="160">
                  <c:v>9.9347064228432272E-3</c:v>
                </c:pt>
                <c:pt idx="161">
                  <c:v>9.9222212509824537E-3</c:v>
                </c:pt>
                <c:pt idx="162">
                  <c:v>9.908649098682323E-3</c:v>
                </c:pt>
                <c:pt idx="163">
                  <c:v>9.8939914527736237E-3</c:v>
                </c:pt>
                <c:pt idx="164">
                  <c:v>9.8782499190031067E-3</c:v>
                </c:pt>
                <c:pt idx="165">
                  <c:v>9.8614262218575267E-3</c:v>
                </c:pt>
                <c:pt idx="166">
                  <c:v>9.8435222043747762E-3</c:v>
                </c:pt>
                <c:pt idx="167">
                  <c:v>9.8245398279419756E-3</c:v>
                </c:pt>
                <c:pt idx="168">
                  <c:v>9.8044811720805342E-3</c:v>
                </c:pt>
                <c:pt idx="169">
                  <c:v>9.7833484342184571E-3</c:v>
                </c:pt>
                <c:pt idx="170">
                  <c:v>9.7611439294495225E-3</c:v>
                </c:pt>
                <c:pt idx="171">
                  <c:v>9.7378700902796857E-3</c:v>
                </c:pt>
                <c:pt idx="172">
                  <c:v>9.7135294663606153E-3</c:v>
                </c:pt>
                <c:pt idx="173">
                  <c:v>9.6881247242103473E-3</c:v>
                </c:pt>
                <c:pt idx="174">
                  <c:v>9.6616586469212267E-3</c:v>
                </c:pt>
                <c:pt idx="175">
                  <c:v>9.6341341338549522E-3</c:v>
                </c:pt>
                <c:pt idx="176">
                  <c:v>9.6055542003249811E-3</c:v>
                </c:pt>
                <c:pt idx="177">
                  <c:v>9.5759219772661788E-3</c:v>
                </c:pt>
                <c:pt idx="178">
                  <c:v>9.5452407108919095E-3</c:v>
                </c:pt>
                <c:pt idx="179">
                  <c:v>9.5135137623382944E-3</c:v>
                </c:pt>
                <c:pt idx="180">
                  <c:v>9.4807446072960756E-3</c:v>
                </c:pt>
                <c:pt idx="181">
                  <c:v>9.4469368356298131E-3</c:v>
                </c:pt>
                <c:pt idx="182">
                  <c:v>9.4120941509846564E-3</c:v>
                </c:pt>
                <c:pt idx="183">
                  <c:v>9.3762203703805554E-3</c:v>
                </c:pt>
                <c:pt idx="184">
                  <c:v>9.3393194237941738E-3</c:v>
                </c:pt>
                <c:pt idx="185">
                  <c:v>9.3013953537283266E-3</c:v>
                </c:pt>
                <c:pt idx="186">
                  <c:v>9.2624523147690728E-3</c:v>
                </c:pt>
                <c:pt idx="187">
                  <c:v>9.2224945731306397E-3</c:v>
                </c:pt>
                <c:pt idx="188">
                  <c:v>9.1815265061880817E-3</c:v>
                </c:pt>
                <c:pt idx="189">
                  <c:v>9.1395526019976761E-3</c:v>
                </c:pt>
                <c:pt idx="190">
                  <c:v>9.0965774588052887E-3</c:v>
                </c:pt>
                <c:pt idx="191">
                  <c:v>9.0526057845426132E-3</c:v>
                </c:pt>
                <c:pt idx="192">
                  <c:v>9.0076423963114591E-3</c:v>
                </c:pt>
                <c:pt idx="193">
                  <c:v>8.9616922198560052E-3</c:v>
                </c:pt>
                <c:pt idx="194">
                  <c:v>8.914760289023136E-3</c:v>
                </c:pt>
                <c:pt idx="195">
                  <c:v>8.8668517452111326E-3</c:v>
                </c:pt>
                <c:pt idx="196">
                  <c:v>8.8179718368062814E-3</c:v>
                </c:pt>
                <c:pt idx="197">
                  <c:v>8.7681259186079587E-3</c:v>
                </c:pt>
                <c:pt idx="198">
                  <c:v>8.7173194512420327E-3</c:v>
                </c:pt>
                <c:pt idx="199">
                  <c:v>8.6655580005626648E-3</c:v>
                </c:pt>
                <c:pt idx="200">
                  <c:v>8.6128472370425105E-3</c:v>
                </c:pt>
                <c:pt idx="201">
                  <c:v>8.5591929351515415E-3</c:v>
                </c:pt>
                <c:pt idx="202">
                  <c:v>8.5046009727245183E-3</c:v>
                </c:pt>
                <c:pt idx="203">
                  <c:v>8.449077330316964E-3</c:v>
                </c:pt>
                <c:pt idx="204">
                  <c:v>8.3926280905500788E-3</c:v>
                </c:pt>
                <c:pt idx="205">
                  <c:v>8.3352594374443492E-3</c:v>
                </c:pt>
                <c:pt idx="206">
                  <c:v>8.2769776557420679E-3</c:v>
                </c:pt>
                <c:pt idx="207">
                  <c:v>8.2177891302189082E-3</c:v>
                </c:pt>
                <c:pt idx="208">
                  <c:v>8.157700344984406E-3</c:v>
                </c:pt>
                <c:pt idx="209">
                  <c:v>8.0967178827716473E-3</c:v>
                </c:pt>
                <c:pt idx="210">
                  <c:v>8.0348484242161421E-3</c:v>
                </c:pt>
                <c:pt idx="211">
                  <c:v>7.9720987471239516E-3</c:v>
                </c:pt>
                <c:pt idx="212">
                  <c:v>7.9084757257291555E-3</c:v>
                </c:pt>
                <c:pt idx="213">
                  <c:v>7.8439863299407941E-3</c:v>
                </c:pt>
                <c:pt idx="214">
                  <c:v>7.7786376245793775E-3</c:v>
                </c:pt>
                <c:pt idx="215">
                  <c:v>7.7124367686027782E-3</c:v>
                </c:pt>
                <c:pt idx="216">
                  <c:v>7.6453910143221568E-3</c:v>
                </c:pt>
                <c:pt idx="217">
                  <c:v>7.5775077066073133E-3</c:v>
                </c:pt>
                <c:pt idx="218">
                  <c:v>7.508794282082158E-3</c:v>
                </c:pt>
                <c:pt idx="219">
                  <c:v>7.4392582683099661E-3</c:v>
                </c:pt>
                <c:pt idx="220">
                  <c:v>7.3689072829687579E-3</c:v>
                </c:pt>
                <c:pt idx="221">
                  <c:v>7.297749033016802E-3</c:v>
                </c:pt>
                <c:pt idx="222">
                  <c:v>7.2257913138482725E-3</c:v>
                </c:pt>
                <c:pt idx="223">
                  <c:v>7.1530420084392841E-3</c:v>
                </c:pt>
                <c:pt idx="224">
                  <c:v>7.0795090864843348E-3</c:v>
                </c:pt>
                <c:pt idx="225">
                  <c:v>7.0052006035231651E-3</c:v>
                </c:pt>
                <c:pt idx="226">
                  <c:v>6.9301247000583431E-3</c:v>
                </c:pt>
                <c:pt idx="227">
                  <c:v>6.854289600663423E-3</c:v>
                </c:pt>
                <c:pt idx="228">
                  <c:v>6.7777036130819736E-3</c:v>
                </c:pt>
                <c:pt idx="229">
                  <c:v>6.7003751273174124E-3</c:v>
                </c:pt>
                <c:pt idx="230">
                  <c:v>6.6223126147139577E-3</c:v>
                </c:pt>
                <c:pt idx="231">
                  <c:v>6.5435246270285222E-3</c:v>
                </c:pt>
                <c:pt idx="232">
                  <c:v>6.4640197954939083E-3</c:v>
                </c:pt>
                <c:pt idx="233">
                  <c:v>6.3838068298732124E-3</c:v>
                </c:pt>
                <c:pt idx="234">
                  <c:v>6.3028945175057464E-3</c:v>
                </c:pt>
                <c:pt idx="235">
                  <c:v>6.2212917223443184E-3</c:v>
                </c:pt>
                <c:pt idx="236">
                  <c:v>6.1390073839841641E-3</c:v>
                </c:pt>
                <c:pt idx="237">
                  <c:v>6.0560505166836944E-3</c:v>
                </c:pt>
                <c:pt idx="238">
                  <c:v>5.9724302083769398E-3</c:v>
                </c:pt>
                <c:pt idx="239">
                  <c:v>5.8881556196779495E-3</c:v>
                </c:pt>
                <c:pt idx="240">
                  <c:v>5.8032359828772842E-3</c:v>
                </c:pt>
                <c:pt idx="241">
                  <c:v>5.7176806009305581E-3</c:v>
                </c:pt>
                <c:pt idx="242">
                  <c:v>5.6314988464393747E-3</c:v>
                </c:pt>
                <c:pt idx="243">
                  <c:v>5.5447001606244934E-3</c:v>
                </c:pt>
                <c:pt idx="244">
                  <c:v>5.4572940522915961E-3</c:v>
                </c:pt>
                <c:pt idx="245">
                  <c:v>5.3692900967895378E-3</c:v>
                </c:pt>
                <c:pt idx="246">
                  <c:v>5.2806979349614138E-3</c:v>
                </c:pt>
                <c:pt idx="247">
                  <c:v>5.1915272720883835E-3</c:v>
                </c:pt>
                <c:pt idx="248">
                  <c:v>5.1017878768264665E-3</c:v>
                </c:pt>
                <c:pt idx="249">
                  <c:v>5.0114895801363834E-3</c:v>
                </c:pt>
                <c:pt idx="250">
                  <c:v>4.9206422742065475E-3</c:v>
                </c:pt>
                <c:pt idx="251">
                  <c:v>4.8292559113693994E-3</c:v>
                </c:pt>
                <c:pt idx="252">
                  <c:v>4.7373405030111558E-3</c:v>
                </c:pt>
                <c:pt idx="253">
                  <c:v>4.6449061184749754E-3</c:v>
                </c:pt>
                <c:pt idx="254">
                  <c:v>4.5519628839579733E-3</c:v>
                </c:pt>
                <c:pt idx="255">
                  <c:v>4.4585209814017824E-3</c:v>
                </c:pt>
                <c:pt idx="256">
                  <c:v>4.3645906473771959E-3</c:v>
                </c:pt>
                <c:pt idx="257">
                  <c:v>4.2701821719627713E-3</c:v>
                </c:pt>
                <c:pt idx="258">
                  <c:v>4.1753058976174212E-3</c:v>
                </c:pt>
                <c:pt idx="259">
                  <c:v>4.0799722180475664E-3</c:v>
                </c:pt>
                <c:pt idx="260">
                  <c:v>3.984191577068366E-3</c:v>
                </c:pt>
                <c:pt idx="261">
                  <c:v>3.8879744674596701E-3</c:v>
                </c:pt>
                <c:pt idx="262">
                  <c:v>3.7913314298165268E-3</c:v>
                </c:pt>
                <c:pt idx="263">
                  <c:v>3.6942730513944292E-3</c:v>
                </c:pt>
                <c:pt idx="264">
                  <c:v>3.5968099649495051E-3</c:v>
                </c:pt>
                <c:pt idx="265">
                  <c:v>3.4989528475737001E-3</c:v>
                </c:pt>
                <c:pt idx="266">
                  <c:v>3.4007124195250759E-3</c:v>
                </c:pt>
                <c:pt idx="267">
                  <c:v>3.3020994430534374E-3</c:v>
                </c:pt>
                <c:pt idx="268">
                  <c:v>3.2031247212213E-3</c:v>
                </c:pt>
                <c:pt idx="269">
                  <c:v>3.103799096720422E-3</c:v>
                </c:pt>
                <c:pt idx="270">
                  <c:v>3.0041334506839892E-3</c:v>
                </c:pt>
                <c:pt idx="271">
                  <c:v>2.904138701494596E-3</c:v>
                </c:pt>
                <c:pt idx="272">
                  <c:v>2.8038258035881091E-3</c:v>
                </c:pt>
                <c:pt idx="273">
                  <c:v>2.7032057462536363E-3</c:v>
                </c:pt>
                <c:pt idx="274">
                  <c:v>2.6022895524296192E-3</c:v>
                </c:pt>
                <c:pt idx="275">
                  <c:v>2.5010882774962892E-3</c:v>
                </c:pt>
                <c:pt idx="276">
                  <c:v>2.3996130080645552E-3</c:v>
                </c:pt>
                <c:pt idx="277">
                  <c:v>2.2978748607614514E-3</c:v>
                </c:pt>
                <c:pt idx="278">
                  <c:v>2.1958849810122891E-3</c:v>
                </c:pt>
                <c:pt idx="279">
                  <c:v>2.093654541819737E-3</c:v>
                </c:pt>
                <c:pt idx="280">
                  <c:v>1.9911947425397349E-3</c:v>
                </c:pt>
                <c:pt idx="281">
                  <c:v>1.8885168076546808E-3</c:v>
                </c:pt>
                <c:pt idx="282">
                  <c:v>1.7856319855437375E-3</c:v>
                </c:pt>
                <c:pt idx="283">
                  <c:v>1.6825515472505773E-3</c:v>
                </c:pt>
                <c:pt idx="284">
                  <c:v>1.5792867852486665E-3</c:v>
                </c:pt>
                <c:pt idx="285">
                  <c:v>1.475849012204134E-3</c:v>
                </c:pt>
                <c:pt idx="286">
                  <c:v>1.3722495597365092E-3</c:v>
                </c:pt>
                <c:pt idx="287">
                  <c:v>1.2684997771773019E-3</c:v>
                </c:pt>
                <c:pt idx="288">
                  <c:v>1.1646110303267098E-3</c:v>
                </c:pt>
                <c:pt idx="289">
                  <c:v>1.0605947002084786E-3</c:v>
                </c:pt>
                <c:pt idx="290">
                  <c:v>9.5646218182311932E-4</c:v>
                </c:pt>
                <c:pt idx="291">
                  <c:v>8.5222488289957827E-4</c:v>
                </c:pt>
                <c:pt idx="292">
                  <c:v>7.4789422264552813E-4</c:v>
                </c:pt>
                <c:pt idx="293">
                  <c:v>6.4348163049637083E-4</c:v>
                </c:pt>
                <c:pt idx="294">
                  <c:v>5.3899854486317384E-4</c:v>
                </c:pt>
                <c:pt idx="295">
                  <c:v>4.3445641187955694E-4</c:v>
                </c:pt>
                <c:pt idx="296">
                  <c:v>3.2986668414779744E-4</c:v>
                </c:pt>
                <c:pt idx="297">
                  <c:v>2.2524081948417936E-4</c:v>
                </c:pt>
                <c:pt idx="298">
                  <c:v>1.2059027966378261E-4</c:v>
                </c:pt>
                <c:pt idx="299">
                  <c:v>1.5926529164868329E-5</c:v>
                </c:pt>
                <c:pt idx="300">
                  <c:v>-8.873896608708845E-5</c:v>
                </c:pt>
                <c:pt idx="301">
                  <c:v>-1.933947399754561E-4</c:v>
                </c:pt>
                <c:pt idx="302">
                  <c:v>-2.9802932744859857E-4</c:v>
                </c:pt>
                <c:pt idx="303">
                  <c:v>-4.0263126577583892E-4</c:v>
                </c:pt>
                <c:pt idx="304">
                  <c:v>-5.0718909580322008E-4</c:v>
                </c:pt>
                <c:pt idx="305">
                  <c:v>-6.1169136320886471E-4</c:v>
                </c:pt>
                <c:pt idx="306">
                  <c:v>-7.1612661975777178E-4</c:v>
                </c:pt>
                <c:pt idx="307">
                  <c:v>-8.2048342455600266E-4</c:v>
                </c:pt>
                <c:pt idx="308">
                  <c:v>-9.2475034530400296E-4</c:v>
                </c:pt>
                <c:pt idx="309">
                  <c:v>-1.0289159595490312E-3</c:v>
                </c:pt>
                <c:pt idx="310">
                  <c:v>-1.1329688559364897E-3</c:v>
                </c:pt>
                <c:pt idx="311">
                  <c:v>-1.2368976354600227E-3</c:v>
                </c:pt>
                <c:pt idx="312">
                  <c:v>-1.3406909127103087E-3</c:v>
                </c:pt>
                <c:pt idx="313">
                  <c:v>-1.4443373171222963E-3</c:v>
                </c:pt>
                <c:pt idx="314">
                  <c:v>-1.5478254942208767E-3</c:v>
                </c:pt>
                <c:pt idx="315">
                  <c:v>-1.6511441068647714E-3</c:v>
                </c:pt>
                <c:pt idx="316">
                  <c:v>-1.7542818364884867E-3</c:v>
                </c:pt>
                <c:pt idx="317">
                  <c:v>-1.8572273843423007E-3</c:v>
                </c:pt>
                <c:pt idx="318">
                  <c:v>-1.9599694727300203E-3</c:v>
                </c:pt>
                <c:pt idx="319">
                  <c:v>-2.0624968462444552E-3</c:v>
                </c:pt>
                <c:pt idx="320">
                  <c:v>-2.1647982730004607E-3</c:v>
                </c:pt>
                <c:pt idx="321">
                  <c:v>-2.2668625458653739E-3</c:v>
                </c:pt>
                <c:pt idx="322">
                  <c:v>-2.3686784836867798E-3</c:v>
                </c:pt>
                <c:pt idx="323">
                  <c:v>-2.4702349325173957E-3</c:v>
                </c:pt>
                <c:pt idx="324">
                  <c:v>-2.5715207668369658E-3</c:v>
                </c:pt>
                <c:pt idx="325">
                  <c:v>-2.6725248907711048E-3</c:v>
                </c:pt>
                <c:pt idx="326">
                  <c:v>-2.7732362393068219E-3</c:v>
                </c:pt>
                <c:pt idx="327">
                  <c:v>-2.8736437795047142E-3</c:v>
                </c:pt>
                <c:pt idx="328">
                  <c:v>-2.9737365117076097E-3</c:v>
                </c:pt>
                <c:pt idx="329">
                  <c:v>-3.0735034707455688E-3</c:v>
                </c:pt>
                <c:pt idx="330">
                  <c:v>-3.1729337271371744E-3</c:v>
                </c:pt>
                <c:pt idx="331">
                  <c:v>-3.272016388286786E-3</c:v>
                </c:pt>
                <c:pt idx="332">
                  <c:v>-3.3707405996778899E-3</c:v>
                </c:pt>
                <c:pt idx="333">
                  <c:v>-3.4690955460621739E-3</c:v>
                </c:pt>
                <c:pt idx="334">
                  <c:v>-3.5670704526443294E-3</c:v>
                </c:pt>
                <c:pt idx="335">
                  <c:v>-3.6646545862624755E-3</c:v>
                </c:pt>
                <c:pt idx="336">
                  <c:v>-3.7618372565639373E-3</c:v>
                </c:pt>
                <c:pt idx="337">
                  <c:v>-3.8586078171764016E-3</c:v>
                </c:pt>
                <c:pt idx="338">
                  <c:v>-3.9549556668742099E-3</c:v>
                </c:pt>
                <c:pt idx="339">
                  <c:v>-4.0508702507397352E-3</c:v>
                </c:pt>
                <c:pt idx="340">
                  <c:v>-4.1463410613196789E-3</c:v>
                </c:pt>
                <c:pt idx="341">
                  <c:v>-4.241357639776123E-3</c:v>
                </c:pt>
                <c:pt idx="342">
                  <c:v>-4.3359095770323644E-3</c:v>
                </c:pt>
                <c:pt idx="343">
                  <c:v>-4.4299865149131845E-3</c:v>
                </c:pt>
                <c:pt idx="344">
                  <c:v>-4.5235781472795864E-3</c:v>
                </c:pt>
                <c:pt idx="345">
                  <c:v>-4.6166742211578718E-3</c:v>
                </c:pt>
                <c:pt idx="346">
                  <c:v>-4.709264537862798E-3</c:v>
                </c:pt>
                <c:pt idx="347">
                  <c:v>-4.8013389541149039E-3</c:v>
                </c:pt>
                <c:pt idx="348">
                  <c:v>-4.8928873831516678E-3</c:v>
                </c:pt>
                <c:pt idx="349">
                  <c:v>-4.9838997958325257E-3</c:v>
                </c:pt>
                <c:pt idx="350">
                  <c:v>-5.0743662217375514E-3</c:v>
                </c:pt>
                <c:pt idx="351">
                  <c:v>-5.1642767502597664E-3</c:v>
                </c:pt>
                <c:pt idx="352">
                  <c:v>-5.2536215316907938E-3</c:v>
                </c:pt>
                <c:pt idx="353">
                  <c:v>-5.3423907782998974E-3</c:v>
                </c:pt>
                <c:pt idx="354">
                  <c:v>-5.4305747654062632E-3</c:v>
                </c:pt>
                <c:pt idx="355">
                  <c:v>-5.5181638324443205E-3</c:v>
                </c:pt>
                <c:pt idx="356">
                  <c:v>-5.6051483840220441E-3</c:v>
                </c:pt>
                <c:pt idx="357">
                  <c:v>-5.6915188909721602E-3</c:v>
                </c:pt>
                <c:pt idx="358">
                  <c:v>-5.7772658913960474E-3</c:v>
                </c:pt>
                <c:pt idx="359">
                  <c:v>-5.8623799917002801E-3</c:v>
                </c:pt>
                <c:pt idx="360">
                  <c:v>-5.9468518676257321E-3</c:v>
                </c:pt>
                <c:pt idx="361">
                  <c:v>-6.0306722652690332E-3</c:v>
                </c:pt>
                <c:pt idx="362">
                  <c:v>-6.1138320020962889E-3</c:v>
                </c:pt>
                <c:pt idx="363">
                  <c:v>-6.1963219679491222E-3</c:v>
                </c:pt>
                <c:pt idx="364">
                  <c:v>-6.2781331260426121E-3</c:v>
                </c:pt>
                <c:pt idx="365">
                  <c:v>-6.3592565139553E-3</c:v>
                </c:pt>
                <c:pt idx="366">
                  <c:v>-6.4396832446110518E-3</c:v>
                </c:pt>
                <c:pt idx="367">
                  <c:v>-6.5194045072525771E-3</c:v>
                </c:pt>
                <c:pt idx="368">
                  <c:v>-6.5984115684067203E-3</c:v>
                </c:pt>
                <c:pt idx="369">
                  <c:v>-6.6766957728411685E-3</c:v>
                </c:pt>
                <c:pt idx="370">
                  <c:v>-6.754248544512619E-3</c:v>
                </c:pt>
                <c:pt idx="371">
                  <c:v>-6.831061387506338E-3</c:v>
                </c:pt>
                <c:pt idx="372">
                  <c:v>-6.9071258869668412E-3</c:v>
                </c:pt>
                <c:pt idx="373">
                  <c:v>-6.9824337100197822E-3</c:v>
                </c:pt>
                <c:pt idx="374">
                  <c:v>-7.0569766066847731E-3</c:v>
                </c:pt>
                <c:pt idx="375">
                  <c:v>-7.1307464107792278E-3</c:v>
                </c:pt>
                <c:pt idx="376">
                  <c:v>-7.2037350408128992E-3</c:v>
                </c:pt>
                <c:pt idx="377">
                  <c:v>-7.2759345008732799E-3</c:v>
                </c:pt>
                <c:pt idx="378">
                  <c:v>-7.3473368815015075E-3</c:v>
                </c:pt>
                <c:pt idx="379">
                  <c:v>-7.4179343605588434E-3</c:v>
                </c:pt>
                <c:pt idx="380">
                  <c:v>-7.4877192040836522E-3</c:v>
                </c:pt>
                <c:pt idx="381">
                  <c:v>-7.5566837671385426E-3</c:v>
                </c:pt>
                <c:pt idx="382">
                  <c:v>-7.6248204946479962E-3</c:v>
                </c:pt>
                <c:pt idx="383">
                  <c:v>-7.6921219222259498E-3</c:v>
                </c:pt>
                <c:pt idx="384">
                  <c:v>-7.7585806769935499E-3</c:v>
                </c:pt>
                <c:pt idx="385">
                  <c:v>-7.8241894783868133E-3</c:v>
                </c:pt>
                <c:pt idx="386">
                  <c:v>-7.888941138954296E-3</c:v>
                </c:pt>
                <c:pt idx="387">
                  <c:v>-7.9528285651443743E-3</c:v>
                </c:pt>
                <c:pt idx="388">
                  <c:v>-8.0158447580824244E-3</c:v>
                </c:pt>
                <c:pt idx="389">
                  <c:v>-8.0779828143375081E-3</c:v>
                </c:pt>
                <c:pt idx="390">
                  <c:v>-8.1392359266786642E-3</c:v>
                </c:pt>
                <c:pt idx="391">
                  <c:v>-8.1995973848206557E-3</c:v>
                </c:pt>
                <c:pt idx="392">
                  <c:v>-8.259060576159034E-3</c:v>
                </c:pt>
                <c:pt idx="393">
                  <c:v>-8.3176189864945672E-3</c:v>
                </c:pt>
                <c:pt idx="394">
                  <c:v>-8.3752662007469583E-3</c:v>
                </c:pt>
                <c:pt idx="395">
                  <c:v>-8.4319959036574018E-3</c:v>
                </c:pt>
                <c:pt idx="396">
                  <c:v>-8.4878018804807227E-3</c:v>
                </c:pt>
                <c:pt idx="397">
                  <c:v>-8.542678017665957E-3</c:v>
                </c:pt>
                <c:pt idx="398">
                  <c:v>-8.5966183035261368E-3</c:v>
                </c:pt>
                <c:pt idx="399">
                  <c:v>-8.6496168288970141E-3</c:v>
                </c:pt>
                <c:pt idx="400">
                  <c:v>-8.701667787784197E-3</c:v>
                </c:pt>
                <c:pt idx="401">
                  <c:v>-8.7527654779994274E-3</c:v>
                </c:pt>
                <c:pt idx="402">
                  <c:v>-8.8029043017850295E-3</c:v>
                </c:pt>
                <c:pt idx="403">
                  <c:v>-8.8520787664272856E-3</c:v>
                </c:pt>
                <c:pt idx="404">
                  <c:v>-8.9002834848581468E-3</c:v>
                </c:pt>
                <c:pt idx="405">
                  <c:v>-8.9475131762453679E-3</c:v>
                </c:pt>
                <c:pt idx="406">
                  <c:v>-8.9937626665710126E-3</c:v>
                </c:pt>
                <c:pt idx="407">
                  <c:v>-9.0390268891982779E-3</c:v>
                </c:pt>
                <c:pt idx="408">
                  <c:v>-9.0833008854265523E-3</c:v>
                </c:pt>
                <c:pt idx="409">
                  <c:v>-9.1265798050346267E-3</c:v>
                </c:pt>
                <c:pt idx="410">
                  <c:v>-9.168858906812051E-3</c:v>
                </c:pt>
                <c:pt idx="411">
                  <c:v>-9.2101335590785687E-3</c:v>
                </c:pt>
                <c:pt idx="412">
                  <c:v>-9.2503992401914027E-3</c:v>
                </c:pt>
                <c:pt idx="413">
                  <c:v>-9.289651539040749E-3</c:v>
                </c:pt>
                <c:pt idx="414">
                  <c:v>-9.327886155532877E-3</c:v>
                </c:pt>
                <c:pt idx="415">
                  <c:v>-9.365098901061332E-3</c:v>
                </c:pt>
                <c:pt idx="416">
                  <c:v>-9.401285698965707E-3</c:v>
                </c:pt>
                <c:pt idx="417">
                  <c:v>-9.4364425849782687E-3</c:v>
                </c:pt>
                <c:pt idx="418">
                  <c:v>-9.4705657076582482E-3</c:v>
                </c:pt>
                <c:pt idx="419">
                  <c:v>-9.5036513288137732E-3</c:v>
                </c:pt>
                <c:pt idx="420">
                  <c:v>-9.5356958239113786E-3</c:v>
                </c:pt>
                <c:pt idx="421">
                  <c:v>-9.5666956824730694E-3</c:v>
                </c:pt>
                <c:pt idx="422">
                  <c:v>-9.5966475084609138E-3</c:v>
                </c:pt>
                <c:pt idx="423">
                  <c:v>-9.6255480206490062E-3</c:v>
                </c:pt>
                <c:pt idx="424">
                  <c:v>-9.6533940529830772E-3</c:v>
                </c:pt>
                <c:pt idx="425">
                  <c:v>-9.680182554927157E-3</c:v>
                </c:pt>
                <c:pt idx="426">
                  <c:v>-9.705910591797897E-3</c:v>
                </c:pt>
                <c:pt idx="427">
                  <c:v>-9.7305753450860066E-3</c:v>
                </c:pt>
                <c:pt idx="428">
                  <c:v>-9.7541741127650378E-3</c:v>
                </c:pt>
                <c:pt idx="429">
                  <c:v>-9.7767043095873633E-3</c:v>
                </c:pt>
                <c:pt idx="430">
                  <c:v>-9.798163467367383E-3</c:v>
                </c:pt>
                <c:pt idx="431">
                  <c:v>-9.8185492352520498E-3</c:v>
                </c:pt>
                <c:pt idx="432">
                  <c:v>-9.8378593799781661E-3</c:v>
                </c:pt>
                <c:pt idx="433">
                  <c:v>-9.8560917861172746E-3</c:v>
                </c:pt>
                <c:pt idx="434">
                  <c:v>-9.87324445630724E-3</c:v>
                </c:pt>
                <c:pt idx="435">
                  <c:v>-9.8893155114711268E-3</c:v>
                </c:pt>
                <c:pt idx="436">
                  <c:v>-9.9043031910230877E-3</c:v>
                </c:pt>
                <c:pt idx="437">
                  <c:v>-9.918205853061161E-3</c:v>
                </c:pt>
                <c:pt idx="438">
                  <c:v>-9.9310219745471547E-3</c:v>
                </c:pt>
                <c:pt idx="439">
                  <c:v>-9.9427501514735526E-3</c:v>
                </c:pt>
                <c:pt idx="440">
                  <c:v>-9.9533890990172909E-3</c:v>
                </c:pt>
                <c:pt idx="441">
                  <c:v>-9.9629376516804403E-3</c:v>
                </c:pt>
                <c:pt idx="442">
                  <c:v>-9.9713947634180108E-3</c:v>
                </c:pt>
                <c:pt idx="443">
                  <c:v>-9.9787595077524948E-3</c:v>
                </c:pt>
                <c:pt idx="444">
                  <c:v>-9.9850310778753261E-3</c:v>
                </c:pt>
                <c:pt idx="445">
                  <c:v>-9.9902087867352728E-3</c:v>
                </c:pt>
                <c:pt idx="446">
                  <c:v>-9.9942920671137869E-3</c:v>
                </c:pt>
                <c:pt idx="447">
                  <c:v>-9.9972804716870495E-3</c:v>
                </c:pt>
                <c:pt idx="448">
                  <c:v>-9.9991736730749761E-3</c:v>
                </c:pt>
                <c:pt idx="449">
                  <c:v>-9.9999714638771726E-3</c:v>
                </c:pt>
                <c:pt idx="450">
                  <c:v>-9.9996737566955853E-3</c:v>
                </c:pt>
                <c:pt idx="451">
                  <c:v>-9.9982805841440248E-3</c:v>
                </c:pt>
                <c:pt idx="452">
                  <c:v>-9.995792098844743E-3</c:v>
                </c:pt>
                <c:pt idx="453">
                  <c:v>-9.9922085734115255E-3</c:v>
                </c:pt>
                <c:pt idx="454">
                  <c:v>-9.9875304004200319E-3</c:v>
                </c:pt>
                <c:pt idx="455">
                  <c:v>-9.9817580923646024E-3</c:v>
                </c:pt>
                <c:pt idx="456">
                  <c:v>-9.9748922816022493E-3</c:v>
                </c:pt>
                <c:pt idx="457">
                  <c:v>-9.9669337202832782E-3</c:v>
                </c:pt>
                <c:pt idx="458">
                  <c:v>-9.9578832802689875E-3</c:v>
                </c:pt>
                <c:pt idx="459">
                  <c:v>-9.9477419530360576E-3</c:v>
                </c:pt>
                <c:pt idx="460">
                  <c:v>-9.9365108495680591E-3</c:v>
                </c:pt>
                <c:pt idx="461">
                  <c:v>-9.9241912002335647E-3</c:v>
                </c:pt>
                <c:pt idx="462">
                  <c:v>-9.9107843546515761E-3</c:v>
                </c:pt>
                <c:pt idx="463">
                  <c:v>-9.896291781543479E-3</c:v>
                </c:pt>
                <c:pt idx="464">
                  <c:v>-9.8807150685723075E-3</c:v>
                </c:pt>
                <c:pt idx="465">
                  <c:v>-9.8640559221686609E-3</c:v>
                </c:pt>
                <c:pt idx="466">
                  <c:v>-9.8463161673438705E-3</c:v>
                </c:pt>
                <c:pt idx="467">
                  <c:v>-9.8274977474900726E-3</c:v>
                </c:pt>
                <c:pt idx="468">
                  <c:v>-9.8076027241672577E-3</c:v>
                </c:pt>
                <c:pt idx="469">
                  <c:v>-9.7866332768774111E-3</c:v>
                </c:pt>
                <c:pt idx="470">
                  <c:v>-9.7645917028258006E-3</c:v>
                </c:pt>
                <c:pt idx="471">
                  <c:v>-9.7414804166693642E-3</c:v>
                </c:pt>
                <c:pt idx="472">
                  <c:v>-9.7173019502520049E-3</c:v>
                </c:pt>
                <c:pt idx="473">
                  <c:v>-9.6920589523274581E-3</c:v>
                </c:pt>
                <c:pt idx="474">
                  <c:v>-9.665754188268913E-3</c:v>
                </c:pt>
                <c:pt idx="475">
                  <c:v>-9.6383905397661868E-3</c:v>
                </c:pt>
                <c:pt idx="476">
                  <c:v>-9.609971004510021E-3</c:v>
                </c:pt>
                <c:pt idx="477">
                  <c:v>-9.5804986958636876E-3</c:v>
                </c:pt>
                <c:pt idx="478">
                  <c:v>-9.5499768425218214E-3</c:v>
                </c:pt>
                <c:pt idx="479">
                  <c:v>-9.5184087881568583E-3</c:v>
                </c:pt>
                <c:pt idx="480">
                  <c:v>-9.485797991052685E-3</c:v>
                </c:pt>
                <c:pt idx="481">
                  <c:v>-9.4521480237257163E-3</c:v>
                </c:pt>
                <c:pt idx="482">
                  <c:v>-9.4174625725336018E-3</c:v>
                </c:pt>
                <c:pt idx="483">
                  <c:v>-9.3817454372713809E-3</c:v>
                </c:pt>
                <c:pt idx="484">
                  <c:v>-9.3450005307552063E-3</c:v>
                </c:pt>
                <c:pt idx="485">
                  <c:v>-9.3072318783936278E-3</c:v>
                </c:pt>
                <c:pt idx="486">
                  <c:v>-9.2684436177467282E-3</c:v>
                </c:pt>
                <c:pt idx="487">
                  <c:v>-9.2286399980727567E-3</c:v>
                </c:pt>
                <c:pt idx="488">
                  <c:v>-9.1878253798626727E-3</c:v>
                </c:pt>
                <c:pt idx="489">
                  <c:v>-9.1460042343624384E-3</c:v>
                </c:pt>
                <c:pt idx="490">
                  <c:v>-9.1031811430831531E-3</c:v>
                </c:pt>
                <c:pt idx="491">
                  <c:v>-9.0593607972992689E-3</c:v>
                </c:pt>
                <c:pt idx="492">
                  <c:v>-9.0145479975344764E-3</c:v>
                </c:pt>
                <c:pt idx="493">
                  <c:v>-8.9687476530360185E-3</c:v>
                </c:pt>
                <c:pt idx="494">
                  <c:v>-8.9219647812366701E-3</c:v>
                </c:pt>
                <c:pt idx="495">
                  <c:v>-8.8742045072052762E-3</c:v>
                </c:pt>
                <c:pt idx="496">
                  <c:v>-8.8254720630851075E-3</c:v>
                </c:pt>
                <c:pt idx="497">
                  <c:v>-8.7757727875208396E-3</c:v>
                </c:pt>
                <c:pt idx="498">
                  <c:v>-8.7251121250736547E-3</c:v>
                </c:pt>
                <c:pt idx="499">
                  <c:v>-8.6734956256247532E-3</c:v>
                </c:pt>
                <c:pt idx="500">
                  <c:v>-8.620928943767316E-3</c:v>
                </c:pt>
                <c:pt idx="501">
                  <c:v>-8.56741783818726E-3</c:v>
                </c:pt>
                <c:pt idx="502">
                  <c:v>-8.5129681710320523E-3</c:v>
                </c:pt>
                <c:pt idx="503">
                  <c:v>-8.4575859072688435E-3</c:v>
                </c:pt>
                <c:pt idx="504">
                  <c:v>-8.401277114030728E-3</c:v>
                </c:pt>
                <c:pt idx="505">
                  <c:v>-8.3440479599523019E-3</c:v>
                </c:pt>
                <c:pt idx="506">
                  <c:v>-8.2859047144937074E-3</c:v>
                </c:pt>
                <c:pt idx="507">
                  <c:v>-8.2268537472539455E-3</c:v>
                </c:pt>
                <c:pt idx="508">
                  <c:v>-8.1669015272730523E-3</c:v>
                </c:pt>
                <c:pt idx="509">
                  <c:v>-8.1060546223233713E-3</c:v>
                </c:pt>
                <c:pt idx="510">
                  <c:v>-8.0443196981900694E-3</c:v>
                </c:pt>
                <c:pt idx="511">
                  <c:v>-7.981703517940978E-3</c:v>
                </c:pt>
                <c:pt idx="512">
                  <c:v>-7.9182129411855592E-3</c:v>
                </c:pt>
                <c:pt idx="513">
                  <c:v>-7.8538549233235534E-3</c:v>
                </c:pt>
                <c:pt idx="514">
                  <c:v>-7.7886365147829843E-3</c:v>
                </c:pt>
                <c:pt idx="515">
                  <c:v>-7.7225648602477076E-3</c:v>
                </c:pt>
                <c:pt idx="516">
                  <c:v>-7.6556471978748491E-3</c:v>
                </c:pt>
                <c:pt idx="517">
                  <c:v>-7.5878908585017097E-3</c:v>
                </c:pt>
                <c:pt idx="518">
                  <c:v>-7.5193032648428236E-3</c:v>
                </c:pt>
                <c:pt idx="519">
                  <c:v>-7.4498919306766756E-3</c:v>
                </c:pt>
                <c:pt idx="520">
                  <c:v>-7.37966446002262E-3</c:v>
                </c:pt>
                <c:pt idx="521">
                  <c:v>-7.308628546307862E-3</c:v>
                </c:pt>
                <c:pt idx="522">
                  <c:v>-7.2367919715246518E-3</c:v>
                </c:pt>
                <c:pt idx="523">
                  <c:v>-7.1641626053777045E-3</c:v>
                </c:pt>
                <c:pt idx="524">
                  <c:v>-7.0907484044221833E-3</c:v>
                </c:pt>
                <c:pt idx="525">
                  <c:v>-7.0165574111918988E-3</c:v>
                </c:pt>
                <c:pt idx="526">
                  <c:v>-6.9415977533184301E-3</c:v>
                </c:pt>
                <c:pt idx="527">
                  <c:v>-6.8658776426406042E-3</c:v>
                </c:pt>
                <c:pt idx="528">
                  <c:v>-6.7894053743049578E-3</c:v>
                </c:pt>
                <c:pt idx="529">
                  <c:v>-6.7121893258569728E-3</c:v>
                </c:pt>
                <c:pt idx="530">
                  <c:v>-6.6342379563233194E-3</c:v>
                </c:pt>
                <c:pt idx="531">
                  <c:v>-6.5555598052851934E-3</c:v>
                </c:pt>
                <c:pt idx="532">
                  <c:v>-6.4761634919427808E-3</c:v>
                </c:pt>
                <c:pt idx="533">
                  <c:v>-6.3960577141709829E-3</c:v>
                </c:pt>
                <c:pt idx="534">
                  <c:v>-6.3152512475666894E-3</c:v>
                </c:pt>
                <c:pt idx="535">
                  <c:v>-6.2337529444872692E-3</c:v>
                </c:pt>
                <c:pt idx="536">
                  <c:v>-6.1515717330808631E-3</c:v>
                </c:pt>
                <c:pt idx="537">
                  <c:v>-6.0687166163083004E-3</c:v>
                </c:pt>
                <c:pt idx="538">
                  <c:v>-5.9851966709568421E-3</c:v>
                </c:pt>
                <c:pt idx="539">
                  <c:v>-5.9010210466457587E-3</c:v>
                </c:pt>
                <c:pt idx="540">
                  <c:v>-5.8161989648240356E-3</c:v>
                </c:pt>
                <c:pt idx="541">
                  <c:v>-5.7307397177601468E-3</c:v>
                </c:pt>
                <c:pt idx="542">
                  <c:v>-5.6446526675240898E-3</c:v>
                </c:pt>
                <c:pt idx="543">
                  <c:v>-5.5579472449617884E-3</c:v>
                </c:pt>
                <c:pt idx="544">
                  <c:v>-5.4706329486619134E-3</c:v>
                </c:pt>
                <c:pt idx="545">
                  <c:v>-5.3827193439152836E-3</c:v>
                </c:pt>
                <c:pt idx="546">
                  <c:v>-5.2942160616670864E-3</c:v>
                </c:pt>
                <c:pt idx="547">
                  <c:v>-5.2051327974617046E-3</c:v>
                </c:pt>
                <c:pt idx="548">
                  <c:v>-5.1154793103806205E-3</c:v>
                </c:pt>
                <c:pt idx="549">
                  <c:v>-5.0252654219733054E-3</c:v>
                </c:pt>
                <c:pt idx="550">
                  <c:v>-4.9345010151812287E-3</c:v>
                </c:pt>
                <c:pt idx="551">
                  <c:v>-4.8431960332552294E-3</c:v>
                </c:pt>
                <c:pt idx="552">
                  <c:v>-4.7513604786662321E-3</c:v>
                </c:pt>
                <c:pt idx="553">
                  <c:v>-4.6590044120094131E-3</c:v>
                </c:pt>
                <c:pt idx="554">
                  <c:v>-4.5661379509021474E-3</c:v>
                </c:pt>
                <c:pt idx="555">
                  <c:v>-4.4727712688755394E-3</c:v>
                </c:pt>
                <c:pt idx="556">
                  <c:v>-4.3789145942599722E-3</c:v>
                </c:pt>
                <c:pt idx="557">
                  <c:v>-4.2845782090645736E-3</c:v>
                </c:pt>
                <c:pt idx="558">
                  <c:v>-4.1897724478508046E-3</c:v>
                </c:pt>
                <c:pt idx="559">
                  <c:v>-4.0945076966003415E-3</c:v>
                </c:pt>
                <c:pt idx="560">
                  <c:v>-3.9987943915772419E-3</c:v>
                </c:pt>
                <c:pt idx="561">
                  <c:v>-3.9026430181846976E-3</c:v>
                </c:pt>
                <c:pt idx="562">
                  <c:v>-3.8060641098163436E-3</c:v>
                </c:pt>
                <c:pt idx="563">
                  <c:v>-3.7090682467023108E-3</c:v>
                </c:pt>
                <c:pt idx="564">
                  <c:v>-3.611666054750167E-3</c:v>
                </c:pt>
                <c:pt idx="565">
                  <c:v>-3.513868204380845E-3</c:v>
                </c:pt>
                <c:pt idx="566">
                  <c:v>-3.4156854093597157E-3</c:v>
                </c:pt>
                <c:pt idx="567">
                  <c:v>-3.3171284256228711E-3</c:v>
                </c:pt>
                <c:pt idx="568">
                  <c:v>-3.2182080500988159E-3</c:v>
                </c:pt>
                <c:pt idx="569">
                  <c:v>-3.118935119525679E-3</c:v>
                </c:pt>
                <c:pt idx="570">
                  <c:v>-3.0193205092640045E-3</c:v>
                </c:pt>
                <c:pt idx="571">
                  <c:v>-2.9193751321054131E-3</c:v>
                </c:pt>
                <c:pt idx="572">
                  <c:v>-2.8191099370770641E-3</c:v>
                </c:pt>
                <c:pt idx="573">
                  <c:v>-2.7185359082422069E-3</c:v>
                </c:pt>
                <c:pt idx="574">
                  <c:v>-2.6176640634968658E-3</c:v>
                </c:pt>
                <c:pt idx="575">
                  <c:v>-2.516505453362813E-3</c:v>
                </c:pt>
                <c:pt idx="576">
                  <c:v>-2.4150711597770306E-3</c:v>
                </c:pt>
                <c:pt idx="577">
                  <c:v>-2.3133722948776346E-3</c:v>
                </c:pt>
                <c:pt idx="578">
                  <c:v>-2.2114199997865596E-3</c:v>
                </c:pt>
                <c:pt idx="579">
                  <c:v>-2.1092254433890643E-3</c:v>
                </c:pt>
                <c:pt idx="580">
                  <c:v>-2.0067998211101275E-3</c:v>
                </c:pt>
                <c:pt idx="581">
                  <c:v>-1.9041543536880425E-3</c:v>
                </c:pt>
                <c:pt idx="582">
                  <c:v>-1.8013002859451606E-3</c:v>
                </c:pt>
                <c:pt idx="583">
                  <c:v>-1.698248885556022E-3</c:v>
                </c:pt>
                <c:pt idx="584">
                  <c:v>-1.5950114418129791E-3</c:v>
                </c:pt>
                <c:pt idx="585">
                  <c:v>-1.4915992643894412E-3</c:v>
                </c:pt>
                <c:pt idx="586">
                  <c:v>-1.3880236821009321E-3</c:v>
                </c:pt>
                <c:pt idx="587">
                  <c:v>-1.2842960416639855E-3</c:v>
                </c:pt>
                <c:pt idx="588">
                  <c:v>-1.1804277064531262E-3</c:v>
                </c:pt>
                <c:pt idx="589">
                  <c:v>-1.0764300552560109E-3</c:v>
                </c:pt>
                <c:pt idx="590">
                  <c:v>-9.7231448102685729E-4</c:v>
                </c:pt>
                <c:pt idx="591">
                  <c:v>-8.6809238963838481E-4</c:v>
                </c:pt>
                <c:pt idx="592">
                  <c:v>-7.6377519863227497E-4</c:v>
                </c:pt>
                <c:pt idx="593">
                  <c:v>-6.5937433596838008E-4</c:v>
                </c:pt>
                <c:pt idx="594">
                  <c:v>-5.5490123877280145E-4</c:v>
                </c:pt>
                <c:pt idx="595">
                  <c:v>-4.5036735208491663E-4</c:v>
                </c:pt>
                <c:pt idx="596">
                  <c:v>-3.4578412760362165E-4</c:v>
                </c:pt>
                <c:pt idx="597">
                  <c:v>-2.4116302243276801E-4</c:v>
                </c:pt>
                <c:pt idx="598">
                  <c:v>-1.3651549782604807E-4</c:v>
                </c:pt>
                <c:pt idx="599">
                  <c:v>-3.1853017931379995E-5</c:v>
                </c:pt>
              </c:numCache>
            </c:numRef>
          </c:val>
        </c:ser>
        <c:ser>
          <c:idx val="4"/>
          <c:order val="4"/>
          <c:tx>
            <c:strRef>
              <c:f>Sheet2!$F$1</c:f>
              <c:strCache>
                <c:ptCount val="1"/>
                <c:pt idx="0">
                  <c:v>合成</c:v>
                </c:pt>
              </c:strCache>
            </c:strRef>
          </c:tx>
          <c:spPr>
            <a:ln w="44450">
              <a:solidFill>
                <a:srgbClr val="FF0066"/>
              </a:solidFill>
            </a:ln>
          </c:spPr>
          <c:marker>
            <c:symbol val="none"/>
          </c:marker>
          <c:val>
            <c:numRef>
              <c:f>Sheet2!$F$2:$F$603</c:f>
              <c:numCache>
                <c:formatCode>General</c:formatCode>
                <c:ptCount val="602"/>
                <c:pt idx="0">
                  <c:v>1.5688823849310672E-3</c:v>
                </c:pt>
                <c:pt idx="1">
                  <c:v>3.1310675703897523E-3</c:v>
                </c:pt>
                <c:pt idx="2">
                  <c:v>4.6799007493655564E-3</c:v>
                </c:pt>
                <c:pt idx="3">
                  <c:v>6.2088116097480514E-3</c:v>
                </c:pt>
                <c:pt idx="4">
                  <c:v>7.7113558587379597E-3</c:v>
                </c:pt>
                <c:pt idx="5">
                  <c:v>9.1812558852542667E-3</c:v>
                </c:pt>
                <c:pt idx="6">
                  <c:v>1.0612440282364681E-2</c:v>
                </c:pt>
                <c:pt idx="7">
                  <c:v>1.1999081959707496E-2</c:v>
                </c:pt>
                <c:pt idx="8">
                  <c:v>1.333563458569346E-2</c:v>
                </c:pt>
                <c:pt idx="9">
                  <c:v>1.4616867110908909E-2</c:v>
                </c:pt>
                <c:pt idx="10">
                  <c:v>1.5837896137504141E-2</c:v>
                </c:pt>
                <c:pt idx="11">
                  <c:v>1.6994215914350869E-2</c:v>
                </c:pt>
                <c:pt idx="12">
                  <c:v>1.8081725754283882E-2</c:v>
                </c:pt>
                <c:pt idx="13">
                  <c:v>1.9096754687689923E-2</c:v>
                </c:pt>
                <c:pt idx="14">
                  <c:v>2.0036083185945436E-2</c:v>
                </c:pt>
                <c:pt idx="15">
                  <c:v>2.0896961808598506E-2</c:v>
                </c:pt>
                <c:pt idx="16">
                  <c:v>2.167712664959975E-2</c:v>
                </c:pt>
                <c:pt idx="17">
                  <c:v>2.2374811480156357E-2</c:v>
                </c:pt>
                <c:pt idx="18">
                  <c:v>2.2988756508765397E-2</c:v>
                </c:pt>
                <c:pt idx="19">
                  <c:v>2.351821370250675E-2</c:v>
                </c:pt>
                <c:pt idx="20">
                  <c:v>2.3962948637586648E-2</c:v>
                </c:pt>
                <c:pt idx="21">
                  <c:v>2.4323238871246992E-2</c:v>
                </c:pt>
                <c:pt idx="22">
                  <c:v>2.4599868851326551E-2</c:v>
                </c:pt>
                <c:pt idx="23">
                  <c:v>2.4794121403809544E-2</c:v>
                </c:pt>
                <c:pt idx="24">
                  <c:v>2.4907765862455182E-2</c:v>
                </c:pt>
                <c:pt idx="25">
                  <c:v>2.4943042927903378E-2</c:v>
                </c:pt>
                <c:pt idx="26">
                  <c:v>2.490264636633481E-2</c:v>
                </c:pt>
                <c:pt idx="27">
                  <c:v>2.4789701679667701E-2</c:v>
                </c:pt>
                <c:pt idx="28">
                  <c:v>2.4607741900245891E-2</c:v>
                </c:pt>
                <c:pt idx="29">
                  <c:v>2.4360680682870891E-2</c:v>
                </c:pt>
                <c:pt idx="30">
                  <c:v>2.4052782885707006E-2</c:v>
                </c:pt>
                <c:pt idx="31">
                  <c:v>2.3688632848922742E-2</c:v>
                </c:pt>
                <c:pt idx="32">
                  <c:v>2.3273100595794977E-2</c:v>
                </c:pt>
                <c:pt idx="33">
                  <c:v>2.2811306195287765E-2</c:v>
                </c:pt>
                <c:pt idx="34">
                  <c:v>2.2308582537725542E-2</c:v>
                </c:pt>
                <c:pt idx="35">
                  <c:v>2.1770436786020038E-2</c:v>
                </c:pt>
                <c:pt idx="36">
                  <c:v>2.1202510773911058E-2</c:v>
                </c:pt>
                <c:pt idx="37">
                  <c:v>2.0610540629775138E-2</c:v>
                </c:pt>
                <c:pt idx="38">
                  <c:v>2.0000315909698169E-2</c:v>
                </c:pt>
                <c:pt idx="39">
                  <c:v>1.9377638526660679E-2</c:v>
                </c:pt>
                <c:pt idx="40">
                  <c:v>1.8748281763826209E-2</c:v>
                </c:pt>
                <c:pt idx="41">
                  <c:v>1.8117949659047082E-2</c:v>
                </c:pt>
                <c:pt idx="42">
                  <c:v>1.7492237044815062E-2</c:v>
                </c:pt>
                <c:pt idx="43">
                  <c:v>1.6876590523004775E-2</c:v>
                </c:pt>
                <c:pt idx="44">
                  <c:v>1.627627064692478E-2</c:v>
                </c:pt>
                <c:pt idx="45">
                  <c:v>1.5696315574448057E-2</c:v>
                </c:pt>
                <c:pt idx="46">
                  <c:v>1.5141506445406889E-2</c:v>
                </c:pt>
                <c:pt idx="47">
                  <c:v>1.4616334724076568E-2</c:v>
                </c:pt>
                <c:pt idx="48">
                  <c:v>1.4124971733530658E-2</c:v>
                </c:pt>
                <c:pt idx="49">
                  <c:v>1.3671240593020127E-2</c:v>
                </c:pt>
                <c:pt idx="50">
                  <c:v>1.3258590752426675E-2</c:v>
                </c:pt>
                <c:pt idx="51">
                  <c:v>1.2890075299379774E-2</c:v>
                </c:pt>
                <c:pt idx="52">
                  <c:v>1.2568331194944229E-2</c:v>
                </c:pt>
                <c:pt idx="53">
                  <c:v>1.2295562573013726E-2</c:v>
                </c:pt>
                <c:pt idx="54">
                  <c:v>1.2073527216833371E-2</c:v>
                </c:pt>
                <c:pt idx="55">
                  <c:v>1.190352630357517E-2</c:v>
                </c:pt>
                <c:pt idx="56">
                  <c:v>1.1786397484759556E-2</c:v>
                </c:pt>
                <c:pt idx="57">
                  <c:v>1.1722511346717916E-2</c:v>
                </c:pt>
                <c:pt idx="58">
                  <c:v>1.1711771271390992E-2</c:v>
                </c:pt>
                <c:pt idx="59">
                  <c:v>1.175361669372472E-2</c:v>
                </c:pt>
                <c:pt idx="60">
                  <c:v>1.1847029727923697E-2</c:v>
                </c:pt>
                <c:pt idx="61">
                  <c:v>1.1990545111027736E-2</c:v>
                </c:pt>
                <c:pt idx="62">
                  <c:v>1.2182263388849712E-2</c:v>
                </c:pt>
                <c:pt idx="63">
                  <c:v>1.2419867246421341E-2</c:v>
                </c:pt>
                <c:pt idx="64">
                  <c:v>1.2700640862897381E-2</c:v>
                </c:pt>
                <c:pt idx="65">
                  <c:v>1.3021492149523728E-2</c:v>
                </c:pt>
                <c:pt idx="66">
                  <c:v>1.337897770893042E-2</c:v>
                </c:pt>
                <c:pt idx="67">
                  <c:v>1.3769330334810493E-2</c:v>
                </c:pt>
                <c:pt idx="68">
                  <c:v>1.4188488853123626E-2</c:v>
                </c:pt>
                <c:pt idx="69">
                  <c:v>1.4632130089446381E-2</c:v>
                </c:pt>
                <c:pt idx="70">
                  <c:v>1.509570273209304E-2</c:v>
                </c:pt>
                <c:pt idx="71">
                  <c:v>1.5574462847260209E-2</c:v>
                </c:pt>
                <c:pt idx="72">
                  <c:v>1.6063510790795339E-2</c:v>
                </c:pt>
                <c:pt idx="73">
                  <c:v>1.6557829251338443E-2</c:v>
                </c:pt>
                <c:pt idx="74">
                  <c:v>1.7052322151605501E-2</c:v>
                </c:pt>
                <c:pt idx="75">
                  <c:v>1.754185412852724E-2</c:v>
                </c:pt>
                <c:pt idx="76">
                  <c:v>1.8021290308870921E-2</c:v>
                </c:pt>
                <c:pt idx="77">
                  <c:v>1.8485536094885503E-2</c:v>
                </c:pt>
                <c:pt idx="78">
                  <c:v>1.8929576674432305E-2</c:v>
                </c:pt>
                <c:pt idx="79">
                  <c:v>1.934851597200183E-2</c:v>
                </c:pt>
                <c:pt idx="80">
                  <c:v>1.9737614760951379E-2</c:v>
                </c:pt>
                <c:pt idx="81">
                  <c:v>2.0092327663205178E-2</c:v>
                </c:pt>
                <c:pt idx="82">
                  <c:v>2.0408338770496252E-2</c:v>
                </c:pt>
                <c:pt idx="83">
                  <c:v>2.0681595630940842E-2</c:v>
                </c:pt>
                <c:pt idx="84">
                  <c:v>2.0908341356254211E-2</c:v>
                </c:pt>
                <c:pt idx="85">
                  <c:v>2.1085144618162393E-2</c:v>
                </c:pt>
                <c:pt idx="86">
                  <c:v>2.1208927317441797E-2</c:v>
                </c:pt>
                <c:pt idx="87">
                  <c:v>2.1276989725425403E-2</c:v>
                </c:pt>
                <c:pt idx="88">
                  <c:v>2.1287032915633025E-2</c:v>
                </c:pt>
                <c:pt idx="89">
                  <c:v>2.1237178322293666E-2</c:v>
                </c:pt>
                <c:pt idx="90">
                  <c:v>2.1125984282788477E-2</c:v>
                </c:pt>
                <c:pt idx="91">
                  <c:v>2.0952459442319785E-2</c:v>
                </c:pt>
                <c:pt idx="92">
                  <c:v>2.0716072921247046E-2</c:v>
                </c:pt>
                <c:pt idx="93">
                  <c:v>2.0416761168378306E-2</c:v>
                </c:pt>
                <c:pt idx="94">
                  <c:v>2.0054931446895206E-2</c:v>
                </c:pt>
                <c:pt idx="95">
                  <c:v>1.963146192336624E-2</c:v>
                </c:pt>
                <c:pt idx="96">
                  <c:v>1.9147698354293037E-2</c:v>
                </c:pt>
                <c:pt idx="97">
                  <c:v>1.8605447388672439E-2</c:v>
                </c:pt>
                <c:pt idx="98">
                  <c:v>1.8006966528974599E-2</c:v>
                </c:pt>
                <c:pt idx="99">
                  <c:v>1.7354950816564654E-2</c:v>
                </c:pt>
                <c:pt idx="100">
                  <c:v>1.6652516330767215E-2</c:v>
                </c:pt>
                <c:pt idx="101">
                  <c:v>1.5903180613328478E-2</c:v>
                </c:pt>
                <c:pt idx="102">
                  <c:v>1.5110840151807421E-2</c:v>
                </c:pt>
                <c:pt idx="103">
                  <c:v>1.427974507627677E-2</c:v>
                </c:pt>
                <c:pt idx="104">
                  <c:v>1.3414471243486147E-2</c:v>
                </c:pt>
                <c:pt idx="105">
                  <c:v>1.2519889901197881E-2</c:v>
                </c:pt>
                <c:pt idx="106">
                  <c:v>1.1601135142617718E-2</c:v>
                </c:pt>
                <c:pt idx="107">
                  <c:v>1.0663569376587462E-2</c:v>
                </c:pt>
                <c:pt idx="108">
                  <c:v>9.7127470533763197E-3</c:v>
                </c:pt>
                <c:pt idx="109">
                  <c:v>8.7543768983969084E-3</c:v>
                </c:pt>
                <c:pt idx="110">
                  <c:v>7.7942829168994318E-3</c:v>
                </c:pt>
                <c:pt idx="111">
                  <c:v>6.8383644415822391E-3</c:v>
                </c:pt>
                <c:pt idx="112">
                  <c:v>5.8925555020386084E-3</c:v>
                </c:pt>
                <c:pt idx="113">
                  <c:v>4.9627837999896588E-3</c:v>
                </c:pt>
                <c:pt idx="114">
                  <c:v>4.0549295772924288E-3</c:v>
                </c:pt>
                <c:pt idx="115">
                  <c:v>3.1747846647434057E-3</c:v>
                </c:pt>
                <c:pt idx="116">
                  <c:v>2.3280119987090309E-3</c:v>
                </c:pt>
                <c:pt idx="117">
                  <c:v>1.5201058896152973E-3</c:v>
                </c:pt>
                <c:pt idx="118">
                  <c:v>7.5635332133784715E-4</c:v>
                </c:pt>
                <c:pt idx="119">
                  <c:v>4.1796553586255196E-5</c:v>
                </c:pt>
                <c:pt idx="120">
                  <c:v>-6.1880270947969288E-4</c:v>
                </c:pt>
                <c:pt idx="121">
                  <c:v>-1.2209973318665205E-3</c:v>
                </c:pt>
                <c:pt idx="122">
                  <c:v>-1.7606866995369989E-3</c:v>
                </c:pt>
                <c:pt idx="123">
                  <c:v>-2.2341463894739282E-3</c:v>
                </c:pt>
                <c:pt idx="124">
                  <c:v>-2.6380553438664204E-3</c:v>
                </c:pt>
                <c:pt idx="125">
                  <c:v>-2.9695203564908544E-3</c:v>
                </c:pt>
                <c:pt idx="126">
                  <c:v>-3.2260976969397405E-3</c:v>
                </c:pt>
                <c:pt idx="127">
                  <c:v>-3.4058117181593097E-3</c:v>
                </c:pt>
                <c:pt idx="128">
                  <c:v>-3.5071703136522699E-3</c:v>
                </c:pt>
                <c:pt idx="129">
                  <c:v>-3.5291771125411792E-3</c:v>
                </c:pt>
                <c:pt idx="130">
                  <c:v>-3.4713403233158149E-3</c:v>
                </c:pt>
                <c:pt idx="131">
                  <c:v>-3.3336781603482343E-3</c:v>
                </c:pt>
                <c:pt idx="132">
                  <c:v>-3.1167208109881203E-3</c:v>
                </c:pt>
                <c:pt idx="133">
                  <c:v>-2.8215089250836281E-3</c:v>
                </c:pt>
                <c:pt idx="134">
                  <c:v>-2.4495886329405064E-3</c:v>
                </c:pt>
                <c:pt idx="135">
                  <c:v>-2.0030031218656969E-3</c:v>
                </c:pt>
                <c:pt idx="136">
                  <c:v>-1.4842808253734358E-3</c:v>
                </c:pt>
                <c:pt idx="137">
                  <c:v>-8.9642030269240563E-4</c:v>
                </c:pt>
                <c:pt idx="138">
                  <c:v>-2.4287190923969487E-4</c:v>
                </c:pt>
                <c:pt idx="139">
                  <c:v>4.7248361894239169E-4</c:v>
                </c:pt>
                <c:pt idx="140">
                  <c:v>1.2453595223116726E-3</c:v>
                </c:pt>
                <c:pt idx="141">
                  <c:v>2.0710901515620249E-3</c:v>
                </c:pt>
                <c:pt idx="142">
                  <c:v>2.9446606936875726E-3</c:v>
                </c:pt>
                <c:pt idx="143">
                  <c:v>3.8607392880420327E-3</c:v>
                </c:pt>
                <c:pt idx="144">
                  <c:v>4.8137113134171308E-3</c:v>
                </c:pt>
                <c:pt idx="145">
                  <c:v>5.7977156120440744E-3</c:v>
                </c:pt>
                <c:pt idx="146">
                  <c:v>6.8066824029309999E-3</c:v>
                </c:pt>
                <c:pt idx="147">
                  <c:v>7.834372625182941E-3</c:v>
                </c:pt>
                <c:pt idx="148">
                  <c:v>8.8744184419888277E-3</c:v>
                </c:pt>
                <c:pt idx="149">
                  <c:v>9.9203646278753221E-3</c:v>
                </c:pt>
                <c:pt idx="150">
                  <c:v>1.0965710555673263E-2</c:v>
                </c:pt>
                <c:pt idx="151">
                  <c:v>1.2003952495465226E-2</c:v>
                </c:pt>
                <c:pt idx="152">
                  <c:v>1.3028625935607985E-2</c:v>
                </c:pt>
                <c:pt idx="153">
                  <c:v>1.403334763577133E-2</c:v>
                </c:pt>
                <c:pt idx="154">
                  <c:v>1.5011857123799897E-2</c:v>
                </c:pt>
                <c:pt idx="155">
                  <c:v>1.5958057352080463E-2</c:v>
                </c:pt>
                <c:pt idx="156">
                  <c:v>1.6866054234952091E-2</c:v>
                </c:pt>
                <c:pt idx="157">
                  <c:v>1.773019479649077E-2</c:v>
                </c:pt>
                <c:pt idx="158">
                  <c:v>1.8545103667681369E-2</c:v>
                </c:pt>
                <c:pt idx="159">
                  <c:v>1.9305717683485227E-2</c:v>
                </c:pt>
                <c:pt idx="160">
                  <c:v>2.0007318343547808E-2</c:v>
                </c:pt>
                <c:pt idx="161">
                  <c:v>2.0645561915167952E-2</c:v>
                </c:pt>
                <c:pt idx="162">
                  <c:v>2.1216506973569992E-2</c:v>
                </c:pt>
                <c:pt idx="163">
                  <c:v>2.171663919236335E-2</c:v>
                </c:pt>
                <c:pt idx="164">
                  <c:v>2.2142893216219969E-2</c:v>
                </c:pt>
                <c:pt idx="165">
                  <c:v>2.2492671468109623E-2</c:v>
                </c:pt>
                <c:pt idx="166">
                  <c:v>2.2763859764770945E-2</c:v>
                </c:pt>
                <c:pt idx="167">
                  <c:v>2.2954839636305201E-2</c:v>
                </c:pt>
                <c:pt idx="168">
                  <c:v>2.306449726871198E-2</c:v>
                </c:pt>
                <c:pt idx="169">
                  <c:v>2.3092229011675881E-2</c:v>
                </c:pt>
                <c:pt idx="170">
                  <c:v>2.3037943417799044E-2</c:v>
                </c:pt>
                <c:pt idx="171">
                  <c:v>2.290205980358833E-2</c:v>
                </c:pt>
                <c:pt idx="172">
                  <c:v>2.2685503346679368E-2</c:v>
                </c:pt>
                <c:pt idx="173">
                  <c:v>2.2389696757842401E-2</c:v>
                </c:pt>
                <c:pt idx="174">
                  <c:v>2.2016548590103477E-2</c:v>
                </c:pt>
                <c:pt idx="175">
                  <c:v>2.1568438270653082E-2</c:v>
                </c:pt>
                <c:pt idx="176">
                  <c:v>2.1048197963952676E-2</c:v>
                </c:pt>
                <c:pt idx="177">
                  <c:v>2.045909139641508E-2</c:v>
                </c:pt>
                <c:pt idx="178">
                  <c:v>1.9804789794086338E-2</c:v>
                </c:pt>
                <c:pt idx="179">
                  <c:v>1.9089345104736699E-2</c:v>
                </c:pt>
                <c:pt idx="180">
                  <c:v>1.8317160694546551E-2</c:v>
                </c:pt>
                <c:pt idx="181">
                  <c:v>1.74929597270095E-2</c:v>
                </c:pt>
                <c:pt idx="182">
                  <c:v>1.6621751447656326E-2</c:v>
                </c:pt>
                <c:pt idx="183">
                  <c:v>1.5708795612610578E-2</c:v>
                </c:pt>
                <c:pt idx="184">
                  <c:v>1.4759565311725441E-2</c:v>
                </c:pt>
                <c:pt idx="185">
                  <c:v>1.3779708448028394E-2</c:v>
                </c:pt>
                <c:pt idx="186">
                  <c:v>1.2775008144341697E-2</c:v>
                </c:pt>
                <c:pt idx="187">
                  <c:v>1.1751342355188358E-2</c:v>
                </c:pt>
                <c:pt idx="188">
                  <c:v>1.0714642967383578E-2</c:v>
                </c:pt>
                <c:pt idx="189">
                  <c:v>9.6708546760173389E-3</c:v>
                </c:pt>
                <c:pt idx="190">
                  <c:v>8.625893923826837E-3</c:v>
                </c:pt>
                <c:pt idx="191">
                  <c:v>7.5856081912364431E-3</c:v>
                </c:pt>
                <c:pt idx="192">
                  <c:v>6.5557359216053424E-3</c:v>
                </c:pt>
                <c:pt idx="193">
                  <c:v>5.5418673614956353E-3</c:v>
                </c:pt>
                <c:pt idx="194">
                  <c:v>4.5494065890863194E-3</c:v>
                </c:pt>
                <c:pt idx="195">
                  <c:v>3.5835349952580706E-3</c:v>
                </c:pt>
                <c:pt idx="196">
                  <c:v>2.6491764714239407E-3</c:v>
                </c:pt>
                <c:pt idx="197">
                  <c:v>1.750964545953779E-3</c:v>
                </c:pt>
                <c:pt idx="198">
                  <c:v>8.9321169711917389E-4</c:v>
                </c:pt>
                <c:pt idx="199">
                  <c:v>7.9881054975845602E-5</c:v>
                </c:pt>
                <c:pt idx="200">
                  <c:v>-6.8543931239826072E-4</c:v>
                </c:pt>
                <c:pt idx="201">
                  <c:v>-1.3995593512503045E-3</c:v>
                </c:pt>
                <c:pt idx="202">
                  <c:v>-2.0597070556230574E-3</c:v>
                </c:pt>
                <c:pt idx="203">
                  <c:v>-2.6635454451810966E-3</c:v>
                </c:pt>
                <c:pt idx="204">
                  <c:v>-3.2091863722698241E-3</c:v>
                </c:pt>
                <c:pt idx="205">
                  <c:v>-3.6952010655323434E-3</c:v>
                </c:pt>
                <c:pt idx="206">
                  <c:v>-4.1206273404966812E-3</c:v>
                </c:pt>
                <c:pt idx="207">
                  <c:v>-4.4849734311152014E-3</c:v>
                </c:pt>
                <c:pt idx="208">
                  <c:v>-4.7882184201220477E-3</c:v>
                </c:pt>
                <c:pt idx="209">
                  <c:v>-5.0308092701043059E-3</c:v>
                </c:pt>
                <c:pt idx="210">
                  <c:v>-5.2136544811922404E-3</c:v>
                </c:pt>
                <c:pt idx="211">
                  <c:v>-5.3381144250918694E-3</c:v>
                </c:pt>
                <c:pt idx="212">
                  <c:v>-5.4059884286444893E-3</c:v>
                </c:pt>
                <c:pt idx="213">
                  <c:v>-5.4194987030364026E-3</c:v>
                </c:pt>
                <c:pt idx="214">
                  <c:v>-5.3812712370374634E-3</c:v>
                </c:pt>
                <c:pt idx="215">
                  <c:v>-5.2943137940631921E-3</c:v>
                </c:pt>
                <c:pt idx="216">
                  <c:v>-5.1619911732810513E-3</c:v>
                </c:pt>
                <c:pt idx="217">
                  <c:v>-4.987997914274846E-3</c:v>
                </c:pt>
                <c:pt idx="218">
                  <c:v>-4.7763286428048647E-3</c:v>
                </c:pt>
                <c:pt idx="219">
                  <c:v>-4.5312462718315035E-3</c:v>
                </c:pt>
                <c:pt idx="220">
                  <c:v>-4.257248287086633E-3</c:v>
                </c:pt>
                <c:pt idx="221">
                  <c:v>-3.9590313599771349E-3</c:v>
                </c:pt>
                <c:pt idx="222">
                  <c:v>-3.6414545423915884E-3</c:v>
                </c:pt>
                <c:pt idx="223">
                  <c:v>-3.3095013079726481E-3</c:v>
                </c:pt>
                <c:pt idx="224">
                  <c:v>-2.9682407125440485E-3</c:v>
                </c:pt>
                <c:pt idx="225">
                  <c:v>-2.6227879525839502E-3</c:v>
                </c:pt>
                <c:pt idx="226">
                  <c:v>-2.2782646048749486E-3</c:v>
                </c:pt>
                <c:pt idx="227">
                  <c:v>-1.9397588327018675E-3</c:v>
                </c:pt>
                <c:pt idx="228">
                  <c:v>-1.6122858441993009E-3</c:v>
                </c:pt>
                <c:pt idx="229">
                  <c:v>-1.3007488866680758E-3</c:v>
                </c:pt>
                <c:pt idx="230">
                  <c:v>-1.009901056895952E-3</c:v>
                </c:pt>
                <c:pt idx="231">
                  <c:v>-7.4430820176110972E-4</c:v>
                </c:pt>
                <c:pt idx="232">
                  <c:v>-5.0831317570524911E-4</c:v>
                </c:pt>
                <c:pt idx="233">
                  <c:v>-3.0600171209284804E-4</c:v>
                </c:pt>
                <c:pt idx="234">
                  <c:v>-1.4117015408990181E-4</c:v>
                </c:pt>
                <c:pt idx="235">
                  <c:v>-1.7295277579253517E-5</c:v>
                </c:pt>
                <c:pt idx="236">
                  <c:v>6.2493576126132464E-5</c:v>
                </c:pt>
                <c:pt idx="237">
                  <c:v>9.5439856304511882E-5</c:v>
                </c:pt>
                <c:pt idx="238">
                  <c:v>7.9182463829451289E-5</c:v>
                </c:pt>
                <c:pt idx="239">
                  <c:v>1.1775552419329383E-5</c:v>
                </c:pt>
                <c:pt idx="240">
                  <c:v>-1.0829467442610035E-4</c:v>
                </c:pt>
                <c:pt idx="241">
                  <c:v>-2.8209629415800028E-4</c:v>
                </c:pt>
                <c:pt idx="242">
                  <c:v>-5.1024122485896894E-4</c:v>
                </c:pt>
                <c:pt idx="243">
                  <c:v>-7.9287809235492948E-4</c:v>
                </c:pt>
                <c:pt idx="244">
                  <c:v>-1.1296884598860097E-3</c:v>
                </c:pt>
                <c:pt idx="245">
                  <c:v>-1.5198864517134278E-3</c:v>
                </c:pt>
                <c:pt idx="246">
                  <c:v>-1.9622217780593393E-3</c:v>
                </c:pt>
                <c:pt idx="247">
                  <c:v>-2.4549861447373429E-3</c:v>
                </c:pt>
                <c:pt idx="248">
                  <c:v>-2.9960230068995439E-3</c:v>
                </c:pt>
                <c:pt idx="249">
                  <c:v>-3.5827406026713855E-3</c:v>
                </c:pt>
                <c:pt idx="250">
                  <c:v>-4.2121281792337761E-3</c:v>
                </c:pt>
                <c:pt idx="251">
                  <c:v>-4.8807753013050282E-3</c:v>
                </c:pt>
                <c:pt idx="252">
                  <c:v>-5.5848941101341648E-3</c:v>
                </c:pt>
                <c:pt idx="253">
                  <c:v>-6.3203443801930111E-3</c:v>
                </c:pt>
                <c:pt idx="254">
                  <c:v>-7.0826612008955143E-3</c:v>
                </c:pt>
                <c:pt idx="255">
                  <c:v>-7.8670850920200333E-3</c:v>
                </c:pt>
                <c:pt idx="256">
                  <c:v>-8.6685943441904747E-3</c:v>
                </c:pt>
                <c:pt idx="257">
                  <c:v>-9.4819393599133699E-3</c:v>
                </c:pt>
                <c:pt idx="258">
                  <c:v>-1.0301678756375728E-2</c:v>
                </c:pt>
                <c:pt idx="259">
                  <c:v>-1.1122216978587215E-2</c:v>
                </c:pt>
                <c:pt idx="260">
                  <c:v>-1.1937843160588539E-2</c:v>
                </c:pt>
                <c:pt idx="261">
                  <c:v>-1.274277096341905E-2</c:v>
                </c:pt>
                <c:pt idx="262">
                  <c:v>-1.3531179111410545E-2</c:v>
                </c:pt>
                <c:pt idx="263">
                  <c:v>-1.4297252343194098E-2</c:v>
                </c:pt>
                <c:pt idx="264">
                  <c:v>-1.5035222490615202E-2</c:v>
                </c:pt>
                <c:pt idx="265">
                  <c:v>-1.5739409397569799E-2</c:v>
                </c:pt>
                <c:pt idx="266">
                  <c:v>-1.6404261391608232E-2</c:v>
                </c:pt>
                <c:pt idx="267">
                  <c:v>-1.7024395024002617E-2</c:v>
                </c:pt>
                <c:pt idx="268">
                  <c:v>-1.759463379881309E-2</c:v>
                </c:pt>
                <c:pt idx="269">
                  <c:v>-1.8110045618289477E-2</c:v>
                </c:pt>
                <c:pt idx="270">
                  <c:v>-1.8565978680658686E-2</c:v>
                </c:pt>
                <c:pt idx="271">
                  <c:v>-1.8958095576911881E-2</c:v>
                </c:pt>
                <c:pt idx="272">
                  <c:v>-1.9282405345551222E-2</c:v>
                </c:pt>
                <c:pt idx="273">
                  <c:v>-1.9535293258290037E-2</c:v>
                </c:pt>
                <c:pt idx="274">
                  <c:v>-1.9713548125333186E-2</c:v>
                </c:pt>
                <c:pt idx="275">
                  <c:v>-1.981438692597861E-2</c:v>
                </c:pt>
                <c:pt idx="276">
                  <c:v>-1.983547658876543E-2</c:v>
                </c:pt>
                <c:pt idx="277">
                  <c:v>-1.9774952765111483E-2</c:v>
                </c:pt>
                <c:pt idx="278">
                  <c:v>-1.9631435461203425E-2</c:v>
                </c:pt>
                <c:pt idx="279">
                  <c:v>-1.9404041414673483E-2</c:v>
                </c:pt>
                <c:pt idx="280">
                  <c:v>-1.9092393125172278E-2</c:v>
                </c:pt>
                <c:pt idx="281">
                  <c:v>-1.8696624471164245E-2</c:v>
                </c:pt>
                <c:pt idx="282">
                  <c:v>-1.8217382868972121E-2</c:v>
                </c:pt>
                <c:pt idx="283">
                  <c:v>-1.7655827954112521E-2</c:v>
                </c:pt>
                <c:pt idx="284">
                  <c:v>-1.7013626789128062E-2</c:v>
                </c:pt>
                <c:pt idx="285">
                  <c:v>-1.6292945626263839E-2</c:v>
                </c:pt>
                <c:pt idx="286">
                  <c:v>-1.5496438277289299E-2</c:v>
                </c:pt>
                <c:pt idx="287">
                  <c:v>-1.4627231166361521E-2</c:v>
                </c:pt>
                <c:pt idx="288">
                  <c:v>-1.3688905164899385E-2</c:v>
                </c:pt>
                <c:pt idx="289">
                  <c:v>-1.2685474329827898E-2</c:v>
                </c:pt>
                <c:pt idx="290">
                  <c:v>-1.1621361688099746E-2</c:v>
                </c:pt>
                <c:pt idx="291">
                  <c:v>-1.0501372230961602E-2</c:v>
                </c:pt>
                <c:pt idx="292">
                  <c:v>-9.3306633008530988E-3</c:v>
                </c:pt>
                <c:pt idx="293">
                  <c:v>-8.1147125719810715E-3</c:v>
                </c:pt>
                <c:pt idx="294">
                  <c:v>-6.859283842365887E-3</c:v>
                </c:pt>
                <c:pt idx="295">
                  <c:v>-5.5703908703952053E-3</c:v>
                </c:pt>
                <c:pt idx="296">
                  <c:v>-4.2542595025411318E-3</c:v>
                </c:pt>
                <c:pt idx="297">
                  <c:v>-2.9172883507954583E-3</c:v>
                </c:pt>
                <c:pt idx="298">
                  <c:v>-1.5660082884808267E-3</c:v>
                </c:pt>
                <c:pt idx="299">
                  <c:v>-2.0704104132584266E-4</c:v>
                </c:pt>
                <c:pt idx="300">
                  <c:v>1.1529428430073812E-3</c:v>
                </c:pt>
                <c:pt idx="301">
                  <c:v>2.50726635942225E-3</c:v>
                </c:pt>
                <c:pt idx="302">
                  <c:v>3.8492884540689801E-3</c:v>
                </c:pt>
                <c:pt idx="303">
                  <c:v>5.1724461870525052E-3</c:v>
                </c:pt>
                <c:pt idx="304">
                  <c:v>6.4702963607278794E-3</c:v>
                </c:pt>
                <c:pt idx="305">
                  <c:v>7.7365563288649478E-3</c:v>
                </c:pt>
                <c:pt idx="306">
                  <c:v>8.96514370766964E-3</c:v>
                </c:pt>
                <c:pt idx="307">
                  <c:v>1.01502147173003E-2</c:v>
                </c:pt>
                <c:pt idx="308">
                  <c:v>1.1286200892053561E-2</c:v>
                </c:pt>
                <c:pt idx="309">
                  <c:v>1.2367843908758407E-2</c:v>
                </c:pt>
                <c:pt idx="310">
                  <c:v>1.3390228296021125E-2</c:v>
                </c:pt>
                <c:pt idx="311">
                  <c:v>1.4348811801720521E-2</c:v>
                </c:pt>
                <c:pt idx="312">
                  <c:v>1.523945321246044E-2</c:v>
                </c:pt>
                <c:pt idx="313">
                  <c:v>1.6058437436423705E-2</c:v>
                </c:pt>
                <c:pt idx="314">
                  <c:v>1.6802497680125345E-2</c:v>
                </c:pt>
                <c:pt idx="315">
                  <c:v>1.7468834569787827E-2</c:v>
                </c:pt>
                <c:pt idx="316">
                  <c:v>1.8055132089325902E-2</c:v>
                </c:pt>
                <c:pt idx="317">
                  <c:v>1.8559570229078448E-2</c:v>
                </c:pt>
                <c:pt idx="318">
                  <c:v>1.8980834262305471E-2</c:v>
                </c:pt>
                <c:pt idx="319">
                  <c:v>1.9318120589924409E-2</c:v>
                </c:pt>
                <c:pt idx="320">
                  <c:v>1.9571139117819793E-2</c:v>
                </c:pt>
                <c:pt idx="321">
                  <c:v>1.9740112155163057E-2</c:v>
                </c:pt>
                <c:pt idx="322">
                  <c:v>1.9825769846356069E-2</c:v>
                </c:pt>
                <c:pt idx="323">
                  <c:v>1.9829342173287808E-2</c:v>
                </c:pt>
                <c:pt idx="324">
                  <c:v>1.9752547588409303E-2</c:v>
                </c:pt>
                <c:pt idx="325">
                  <c:v>1.9597578362511983E-2</c:v>
                </c:pt>
                <c:pt idx="326">
                  <c:v>1.9367082753883123E-2</c:v>
                </c:pt>
                <c:pt idx="327">
                  <c:v>1.9064144127543741E-2</c:v>
                </c:pt>
                <c:pt idx="328">
                  <c:v>1.8692257174399474E-2</c:v>
                </c:pt>
                <c:pt idx="329">
                  <c:v>1.8255301400203483E-2</c:v>
                </c:pt>
                <c:pt idx="330">
                  <c:v>1.7757512073103561E-2</c:v>
                </c:pt>
                <c:pt idx="331">
                  <c:v>1.7203448836091033E-2</c:v>
                </c:pt>
                <c:pt idx="332">
                  <c:v>1.6597962206762761E-2</c:v>
                </c:pt>
                <c:pt idx="333">
                  <c:v>1.5946158201341893E-2</c:v>
                </c:pt>
                <c:pt idx="334">
                  <c:v>1.5253361332769427E-2</c:v>
                </c:pt>
                <c:pt idx="335">
                  <c:v>1.4525076243794826E-2</c:v>
                </c:pt>
                <c:pt idx="336">
                  <c:v>1.3766948245277697E-2</c:v>
                </c:pt>
                <c:pt idx="337">
                  <c:v>1.2984723037299757E-2</c:v>
                </c:pt>
                <c:pt idx="338">
                  <c:v>1.2184205896129651E-2</c:v>
                </c:pt>
                <c:pt idx="339">
                  <c:v>1.1371220613538024E-2</c:v>
                </c:pt>
                <c:pt idx="340">
                  <c:v>1.0551568476410426E-2</c:v>
                </c:pt>
                <c:pt idx="341">
                  <c:v>9.7309875740368493E-3</c:v>
                </c:pt>
                <c:pt idx="342">
                  <c:v>8.9151127178720771E-3</c:v>
                </c:pt>
                <c:pt idx="343">
                  <c:v>8.1094362539866939E-3</c:v>
                </c:pt>
                <c:pt idx="344">
                  <c:v>7.319270041886543E-3</c:v>
                </c:pt>
                <c:pt idx="345">
                  <c:v>6.5497088649248006E-3</c:v>
                </c:pt>
                <c:pt idx="346">
                  <c:v>5.8055955272183464E-3</c:v>
                </c:pt>
                <c:pt idx="347">
                  <c:v>5.0914878798853239E-3</c:v>
                </c:pt>
                <c:pt idx="348">
                  <c:v>4.4116280056281905E-3</c:v>
                </c:pt>
                <c:pt idx="349">
                  <c:v>3.7699137752912745E-3</c:v>
                </c:pt>
                <c:pt idx="350">
                  <c:v>3.1698729731359601E-3</c:v>
                </c:pt>
                <c:pt idx="351">
                  <c:v>2.614640169315288E-3</c:v>
                </c:pt>
                <c:pt idx="352">
                  <c:v>2.1069364985229159E-3</c:v>
                </c:pt>
                <c:pt idx="353">
                  <c:v>1.6490524831776834E-3</c:v>
                </c:pt>
                <c:pt idx="354">
                  <c:v>1.2428340179254684E-3</c:v>
                </c:pt>
                <c:pt idx="355">
                  <c:v>8.8967160985060358E-4</c:v>
                </c:pt>
                <c:pt idx="356">
                  <c:v>5.9049294574423778E-4</c:v>
                </c:pt>
                <c:pt idx="357">
                  <c:v>3.45758834239028E-4</c:v>
                </c:pt>
                <c:pt idx="358">
                  <c:v>1.5546254675539062E-4</c:v>
                </c:pt>
                <c:pt idx="359">
                  <c:v>1.9132557179129077E-5</c:v>
                </c:pt>
                <c:pt idx="360">
                  <c:v>-6.4161343824953939E-5</c:v>
                </c:pt>
                <c:pt idx="361">
                  <c:v>-9.5798607797377091E-5</c:v>
                </c:pt>
                <c:pt idx="362">
                  <c:v>-7.7595232193445804E-5</c:v>
                </c:pt>
                <c:pt idx="363">
                  <c:v>-1.1787903228461744E-5</c:v>
                </c:pt>
                <c:pt idx="364">
                  <c:v>9.8984905418337594E-5</c:v>
                </c:pt>
                <c:pt idx="365">
                  <c:v>2.5170473983374787E-4</c:v>
                </c:pt>
                <c:pt idx="366">
                  <c:v>4.4299772032108938E-4</c:v>
                </c:pt>
                <c:pt idx="367">
                  <c:v>6.6916166497482448E-4</c:v>
                </c:pt>
                <c:pt idx="368">
                  <c:v>9.2619558615781206E-4</c:v>
                </c:pt>
                <c:pt idx="369">
                  <c:v>1.209831346921246E-3</c:v>
                </c:pt>
                <c:pt idx="370">
                  <c:v>1.5155672491714942E-3</c:v>
                </c:pt>
                <c:pt idx="371">
                  <c:v>1.8387033117626057E-3</c:v>
                </c:pt>
                <c:pt idx="372">
                  <c:v>2.1743779847741749E-3</c:v>
                </c:pt>
                <c:pt idx="373">
                  <c:v>2.5176060361035606E-3</c:v>
                </c:pt>
                <c:pt idx="374">
                  <c:v>2.8633173382327992E-3</c:v>
                </c:pt>
                <c:pt idx="375">
                  <c:v>3.2063962766790792E-3</c:v>
                </c:pt>
                <c:pt idx="376">
                  <c:v>3.5417214972504074E-3</c:v>
                </c:pt>
                <c:pt idx="377">
                  <c:v>3.8642057068345387E-3</c:v>
                </c:pt>
                <c:pt idx="378">
                  <c:v>4.1688352420659342E-3</c:v>
                </c:pt>
                <c:pt idx="379">
                  <c:v>4.4507091218469255E-3</c:v>
                </c:pt>
                <c:pt idx="380">
                  <c:v>4.7050773033310974E-3</c:v>
                </c:pt>
                <c:pt idx="381">
                  <c:v>4.9273778665867955E-3</c:v>
                </c:pt>
                <c:pt idx="382">
                  <c:v>5.1132728607047777E-3</c:v>
                </c:pt>
                <c:pt idx="383">
                  <c:v>5.2586825535445008E-3</c:v>
                </c:pt>
                <c:pt idx="384">
                  <c:v>5.3598178385627637E-3</c:v>
                </c:pt>
                <c:pt idx="385">
                  <c:v>5.4132105651556192E-3</c:v>
                </c:pt>
                <c:pt idx="386">
                  <c:v>5.4157415735805702E-3</c:v>
                </c:pt>
                <c:pt idx="387">
                  <c:v>5.3646662317071193E-3</c:v>
                </c:pt>
                <c:pt idx="388">
                  <c:v>5.2576372884562692E-3</c:v>
                </c:pt>
                <c:pt idx="389">
                  <c:v>5.0927248777104346E-3</c:v>
                </c:pt>
                <c:pt idx="390">
                  <c:v>4.8684335265715504E-3</c:v>
                </c:pt>
                <c:pt idx="391">
                  <c:v>4.5837160429749134E-3</c:v>
                </c:pt>
                <c:pt idx="392">
                  <c:v>4.2379841796834116E-3</c:v>
                </c:pt>
                <c:pt idx="393">
                  <c:v>3.8311159944335441E-3</c:v>
                </c:pt>
                <c:pt idx="394">
                  <c:v>3.3634598493244919E-3</c:v>
                </c:pt>
                <c:pt idx="395">
                  <c:v>2.8358350162688579E-3</c:v>
                </c:pt>
                <c:pt idx="396">
                  <c:v>2.2495288792919086E-3</c:v>
                </c:pt>
                <c:pt idx="397">
                  <c:v>1.6062907485091009E-3</c:v>
                </c:pt>
                <c:pt idx="398">
                  <c:v>9.0832232455639102E-4</c:v>
                </c:pt>
                <c:pt idx="399">
                  <c:v>1.5826487593147685E-4</c:v>
                </c:pt>
                <c:pt idx="400">
                  <c:v>-6.4081678504428641E-4</c:v>
                </c:pt>
                <c:pt idx="401">
                  <c:v>-1.4854534192751921E-3</c:v>
                </c:pt>
                <c:pt idx="402">
                  <c:v>-2.3717934406762209E-3</c:v>
                </c:pt>
                <c:pt idx="403">
                  <c:v>-3.2956278074210907E-3</c:v>
                </c:pt>
                <c:pt idx="404">
                  <c:v>-4.2524175534331505E-3</c:v>
                </c:pt>
                <c:pt idx="405">
                  <c:v>-5.2373237701492025E-3</c:v>
                </c:pt>
                <c:pt idx="406">
                  <c:v>-6.2452398311616591E-3</c:v>
                </c:pt>
                <c:pt idx="407">
                  <c:v>-7.2708256363669434E-3</c:v>
                </c:pt>
                <c:pt idx="408">
                  <c:v>-8.3085436378357823E-3</c:v>
                </c:pt>
                <c:pt idx="409">
                  <c:v>-9.3526963968660805E-3</c:v>
                </c:pt>
                <c:pt idx="410">
                  <c:v>-1.0397465410680779E-2</c:v>
                </c:pt>
                <c:pt idx="411">
                  <c:v>-1.1436950938063637E-2</c:v>
                </c:pt>
                <c:pt idx="412">
                  <c:v>-1.2465212545948292E-2</c:v>
                </c:pt>
                <c:pt idx="413">
                  <c:v>-1.3476310093651253E-2</c:v>
                </c:pt>
                <c:pt idx="414">
                  <c:v>-1.4464344868090605E-2</c:v>
                </c:pt>
                <c:pt idx="415">
                  <c:v>-1.5423500581997904E-2</c:v>
                </c:pt>
                <c:pt idx="416">
                  <c:v>-1.6348083947810975E-2</c:v>
                </c:pt>
                <c:pt idx="417">
                  <c:v>-1.7232564542629104E-2</c:v>
                </c:pt>
                <c:pt idx="418">
                  <c:v>-1.807161368430376E-2</c:v>
                </c:pt>
                <c:pt idx="419">
                  <c:v>-1.8860142045388533E-2</c:v>
                </c:pt>
                <c:pt idx="420">
                  <c:v>-1.9593335740241961E-2</c:v>
                </c:pt>
                <c:pt idx="421">
                  <c:v>-2.0266690631004142E-2</c:v>
                </c:pt>
                <c:pt idx="422">
                  <c:v>-2.0876044610376412E-2</c:v>
                </c:pt>
                <c:pt idx="423">
                  <c:v>-2.1417607633046752E-2</c:v>
                </c:pt>
                <c:pt idx="424">
                  <c:v>-2.1887989283114261E-2</c:v>
                </c:pt>
                <c:pt idx="425">
                  <c:v>-2.2284223681872974E-2</c:v>
                </c:pt>
                <c:pt idx="426">
                  <c:v>-2.2603791558699383E-2</c:v>
                </c:pt>
                <c:pt idx="427">
                  <c:v>-2.2844639327415418E-2</c:v>
                </c:pt>
                <c:pt idx="428">
                  <c:v>-2.3005195031240482E-2</c:v>
                </c:pt>
                <c:pt idx="429">
                  <c:v>-2.3084381041149071E-2</c:v>
                </c:pt>
                <c:pt idx="430">
                  <c:v>-2.3081623414969742E-2</c:v>
                </c:pt>
                <c:pt idx="431">
                  <c:v>-2.2996857847735201E-2</c:v>
                </c:pt>
                <c:pt idx="432">
                  <c:v>-2.2830532167462302E-2</c:v>
                </c:pt>
                <c:pt idx="433">
                  <c:v>-2.2583605354536004E-2</c:v>
                </c:pt>
                <c:pt idx="434">
                  <c:v>-2.2257543087032015E-2</c:v>
                </c:pt>
                <c:pt idx="435">
                  <c:v>-2.1854309838459696E-2</c:v>
                </c:pt>
                <c:pt idx="436">
                  <c:v>-2.1376357578382413E-2</c:v>
                </c:pt>
                <c:pt idx="437">
                  <c:v>-2.0826611149998207E-2</c:v>
                </c:pt>
                <c:pt idx="438">
                  <c:v>-2.0208450421884606E-2</c:v>
                </c:pt>
                <c:pt idx="439">
                  <c:v>-1.9525689333555689E-2</c:v>
                </c:pt>
                <c:pt idx="440">
                  <c:v>-1.8782551976099862E-2</c:v>
                </c:pt>
                <c:pt idx="441">
                  <c:v>-1.7983645869804631E-2</c:v>
                </c:pt>
                <c:pt idx="442">
                  <c:v>-1.7133932620187586E-2</c:v>
                </c:pt>
                <c:pt idx="443">
                  <c:v>-1.6238696152108788E-2</c:v>
                </c:pt>
                <c:pt idx="444">
                  <c:v>-1.5303508738503125E-2</c:v>
                </c:pt>
                <c:pt idx="445">
                  <c:v>-1.4334195055630142E-2</c:v>
                </c:pt>
                <c:pt idx="446">
                  <c:v>-1.3336794510486015E-2</c:v>
                </c:pt>
                <c:pt idx="447">
                  <c:v>-1.2317522098053242E-2</c:v>
                </c:pt>
                <c:pt idx="448">
                  <c:v>-1.128272805630855E-2</c:v>
                </c:pt>
                <c:pt idx="449">
                  <c:v>-1.0238856595281948E-2</c:v>
                </c:pt>
                <c:pt idx="450">
                  <c:v>-9.1924039829107459E-3</c:v>
                </c:pt>
                <c:pt idx="451">
                  <c:v>-8.1498762749143867E-3</c:v>
                </c:pt>
                <c:pt idx="452">
                  <c:v>-7.1177469783938341E-3</c:v>
                </c:pt>
                <c:pt idx="453">
                  <c:v>-6.1024149393226314E-3</c:v>
                </c:pt>
                <c:pt idx="454">
                  <c:v>-5.1101627425363724E-3</c:v>
                </c:pt>
                <c:pt idx="455">
                  <c:v>-4.1471159092558215E-3</c:v>
                </c:pt>
                <c:pt idx="456">
                  <c:v>-3.2192031716253206E-3</c:v>
                </c:pt>
                <c:pt idx="457">
                  <c:v>-2.3321180962414872E-3</c:v>
                </c:pt>
                <c:pt idx="458">
                  <c:v>-1.4912823192538595E-3</c:v>
                </c:pt>
                <c:pt idx="459">
                  <c:v>-7.0181064439106306E-4</c:v>
                </c:pt>
                <c:pt idx="460">
                  <c:v>3.1521757708871034E-5</c:v>
                </c:pt>
                <c:pt idx="461">
                  <c:v>7.0430982511913911E-4</c:v>
                </c:pt>
                <c:pt idx="462">
                  <c:v>1.3125465476447233E-3</c:v>
                </c:pt>
                <c:pt idx="463">
                  <c:v>1.8526481873244035E-3</c:v>
                </c:pt>
                <c:pt idx="464">
                  <c:v>2.3214766054526319E-3</c:v>
                </c:pt>
                <c:pt idx="465">
                  <c:v>2.716358545301919E-3</c:v>
                </c:pt>
                <c:pt idx="466">
                  <c:v>3.0351017409151384E-3</c:v>
                </c:pt>
                <c:pt idx="467">
                  <c:v>3.2760077444263344E-3</c:v>
                </c:pt>
                <c:pt idx="468">
                  <c:v>3.4378813871986055E-3</c:v>
                </c:pt>
                <c:pt idx="469">
                  <c:v>3.5200368134846861E-3</c:v>
                </c:pt>
                <c:pt idx="470">
                  <c:v>3.5223000491513643E-3</c:v>
                </c:pt>
                <c:pt idx="471">
                  <c:v>3.4450080920992092E-3</c:v>
                </c:pt>
                <c:pt idx="472">
                  <c:v>3.2890045351841807E-3</c:v>
                </c:pt>
                <c:pt idx="473">
                  <c:v>3.0556317565388993E-3</c:v>
                </c:pt>
                <c:pt idx="474">
                  <c:v>2.7467197360307384E-3</c:v>
                </c:pt>
                <c:pt idx="475">
                  <c:v>2.3645715800137798E-3</c:v>
                </c:pt>
                <c:pt idx="476">
                  <c:v>1.9119458593698107E-3</c:v>
                </c:pt>
                <c:pt idx="477">
                  <c:v>1.3920358879279215E-3</c:v>
                </c:pt>
                <c:pt idx="478">
                  <c:v>8.0844608955178774E-4</c:v>
                </c:pt>
                <c:pt idx="479">
                  <c:v>1.6516562233701037E-4</c:v>
                </c:pt>
                <c:pt idx="480">
                  <c:v>-5.3346055267107018E-4</c:v>
                </c:pt>
                <c:pt idx="481">
                  <c:v>-1.2827629531772238E-3</c:v>
                </c:pt>
                <c:pt idx="482">
                  <c:v>-2.0777809864852581E-3</c:v>
                </c:pt>
                <c:pt idx="483">
                  <c:v>-2.9132982535707303E-3</c:v>
                </c:pt>
                <c:pt idx="484">
                  <c:v>-3.7838794974554379E-3</c:v>
                </c:pt>
                <c:pt idx="485">
                  <c:v>-4.6839089357111176E-3</c:v>
                </c:pt>
                <c:pt idx="486">
                  <c:v>-5.6076297074931156E-3</c:v>
                </c:pt>
                <c:pt idx="487">
                  <c:v>-6.5491841579733406E-3</c:v>
                </c:pt>
                <c:pt idx="488">
                  <c:v>-7.502654677448743E-3</c:v>
                </c:pt>
                <c:pt idx="489">
                  <c:v>-8.4621048087945034E-3</c:v>
                </c:pt>
                <c:pt idx="490">
                  <c:v>-9.4216203353294763E-3</c:v>
                </c:pt>
                <c:pt idx="491">
                  <c:v>-1.0375350061576409E-2</c:v>
                </c:pt>
                <c:pt idx="492">
                  <c:v>-1.131754600183176E-2</c:v>
                </c:pt>
                <c:pt idx="493">
                  <c:v>-1.2242602695884881E-2</c:v>
                </c:pt>
                <c:pt idx="494">
                  <c:v>-1.3145095377619787E-2</c:v>
                </c:pt>
                <c:pt idx="495">
                  <c:v>-1.4019816730544791E-2</c:v>
                </c:pt>
                <c:pt idx="496">
                  <c:v>-1.4861811974467464E-2</c:v>
                </c:pt>
                <c:pt idx="497">
                  <c:v>-1.5666412039496733E-2</c:v>
                </c:pt>
                <c:pt idx="498">
                  <c:v>-1.6429264597220862E-2</c:v>
                </c:pt>
                <c:pt idx="499">
                  <c:v>-1.714636273418596E-2</c:v>
                </c:pt>
                <c:pt idx="500">
                  <c:v>-1.7814071069579929E-2</c:v>
                </c:pt>
                <c:pt idx="501">
                  <c:v>-1.842914913718504E-2</c:v>
                </c:pt>
                <c:pt idx="502">
                  <c:v>-1.8988771871082728E-2</c:v>
                </c:pt>
                <c:pt idx="503">
                  <c:v>-1.9490547055127441E-2</c:v>
                </c:pt>
                <c:pt idx="504">
                  <c:v>-1.9932529617718908E-2</c:v>
                </c:pt>
                <c:pt idx="505">
                  <c:v>-2.0313232675736186E-2</c:v>
                </c:pt>
                <c:pt idx="506">
                  <c:v>-2.0631635254498338E-2</c:v>
                </c:pt>
                <c:pt idx="507">
                  <c:v>-2.0887186634122899E-2</c:v>
                </c:pt>
                <c:pt idx="508">
                  <c:v>-2.1079807296500049E-2</c:v>
                </c:pt>
                <c:pt idx="509">
                  <c:v>-2.1209886471118825E-2</c:v>
                </c:pt>
                <c:pt idx="510">
                  <c:v>-2.127827630200636E-2</c:v>
                </c:pt>
                <c:pt idx="511">
                  <c:v>-2.1286282681897199E-2</c:v>
                </c:pt>
                <c:pt idx="512">
                  <c:v>-2.1235652823278113E-2</c:v>
                </c:pt>
                <c:pt idx="513">
                  <c:v>-2.1128559658980868E-2</c:v>
                </c:pt>
                <c:pt idx="514">
                  <c:v>-2.096758318736618E-2</c:v>
                </c:pt>
                <c:pt idx="515">
                  <c:v>-2.0755688898693954E-2</c:v>
                </c:pt>
                <c:pt idx="516">
                  <c:v>-2.0496203439864386E-2</c:v>
                </c:pt>
                <c:pt idx="517">
                  <c:v>-2.0192787694184072E-2</c:v>
                </c:pt>
                <c:pt idx="518">
                  <c:v>-1.9849407471042031E-2</c:v>
                </c:pt>
                <c:pt idx="519">
                  <c:v>-1.9470302017225501E-2</c:v>
                </c:pt>
                <c:pt idx="520">
                  <c:v>-1.9059950576963046E-2</c:v>
                </c:pt>
                <c:pt idx="521">
                  <c:v>-1.8623037241533386E-2</c:v>
                </c:pt>
                <c:pt idx="522">
                  <c:v>-1.8164414341330787E-2</c:v>
                </c:pt>
                <c:pt idx="523">
                  <c:v>-1.7689064643549263E-2</c:v>
                </c:pt>
                <c:pt idx="524">
                  <c:v>-1.7202062627059693E-2</c:v>
                </c:pt>
                <c:pt idx="525">
                  <c:v>-1.670853511255475E-2</c:v>
                </c:pt>
                <c:pt idx="526">
                  <c:v>-1.6213621530575074E-2</c:v>
                </c:pt>
                <c:pt idx="527">
                  <c:v>-1.5722434112576268E-2</c:v>
                </c:pt>
                <c:pt idx="528">
                  <c:v>-1.5240018290734104E-2</c:v>
                </c:pt>
                <c:pt idx="529">
                  <c:v>-1.4771313590707902E-2</c:v>
                </c:pt>
                <c:pt idx="530">
                  <c:v>-1.4321115298101606E-2</c:v>
                </c:pt>
                <c:pt idx="531">
                  <c:v>-1.3894037173903077E-2</c:v>
                </c:pt>
                <c:pt idx="532">
                  <c:v>-1.3494475486782015E-2</c:v>
                </c:pt>
                <c:pt idx="533">
                  <c:v>-1.3126574620837769E-2</c:v>
                </c:pt>
                <c:pt idx="534">
                  <c:v>-1.2794194506277121E-2</c:v>
                </c:pt>
                <c:pt idx="535">
                  <c:v>-1.2500880107643067E-2</c:v>
                </c:pt>
                <c:pt idx="536">
                  <c:v>-1.2249833189703361E-2</c:v>
                </c:pt>
                <c:pt idx="537">
                  <c:v>-1.2043886565040667E-2</c:v>
                </c:pt>
                <c:pt idx="538">
                  <c:v>-1.1885481009878881E-2</c:v>
                </c:pt>
                <c:pt idx="539">
                  <c:v>-1.177664501585496E-2</c:v>
                </c:pt>
                <c:pt idx="540">
                  <c:v>-1.1718977525435445E-2</c:v>
                </c:pt>
                <c:pt idx="541">
                  <c:v>-1.171363377761948E-2</c:v>
                </c:pt>
                <c:pt idx="542">
                  <c:v>-1.176131436861814E-2</c:v>
                </c:pt>
                <c:pt idx="543">
                  <c:v>-1.1862257609501839E-2</c:v>
                </c:pt>
                <c:pt idx="544">
                  <c:v>-1.2016235239527684E-2</c:v>
                </c:pt>
                <c:pt idx="545">
                  <c:v>-1.2222551530156247E-2</c:v>
                </c:pt>
                <c:pt idx="546">
                  <c:v>-1.2480045790812437E-2</c:v>
                </c:pt>
                <c:pt idx="547">
                  <c:v>-1.278709826340332E-2</c:v>
                </c:pt>
                <c:pt idx="548">
                  <c:v>-1.3141639368646827E-2</c:v>
                </c:pt>
                <c:pt idx="549">
                  <c:v>-1.3541162243557881E-2</c:v>
                </c:pt>
                <c:pt idx="550">
                  <c:v>-1.3982738486148482E-2</c:v>
                </c:pt>
                <c:pt idx="551">
                  <c:v>-1.4463037000689061E-2</c:v>
                </c:pt>
                <c:pt idx="552">
                  <c:v>-1.4978345814910941E-2</c:v>
                </c:pt>
                <c:pt idx="553">
                  <c:v>-1.5524596719456055E-2</c:v>
                </c:pt>
                <c:pt idx="554">
                  <c:v>-1.6097392559850481E-2</c:v>
                </c:pt>
                <c:pt idx="555">
                  <c:v>-1.6692036992432945E-2</c:v>
                </c:pt>
                <c:pt idx="556">
                  <c:v>-1.7303566498138086E-2</c:v>
                </c:pt>
                <c:pt idx="557">
                  <c:v>-1.7926784431947559E-2</c:v>
                </c:pt>
                <c:pt idx="558">
                  <c:v>-1.8556296871282504E-2</c:v>
                </c:pt>
                <c:pt idx="559">
                  <c:v>-1.9186550013730843E-2</c:v>
                </c:pt>
                <c:pt idx="560">
                  <c:v>-1.9811868863367204E-2</c:v>
                </c:pt>
                <c:pt idx="561">
                  <c:v>-2.0426496935612003E-2</c:v>
                </c:pt>
                <c:pt idx="562">
                  <c:v>-2.1024636703156532E-2</c:v>
                </c:pt>
                <c:pt idx="563">
                  <c:v>-2.1600490500001176E-2</c:v>
                </c:pt>
                <c:pt idx="564">
                  <c:v>-2.214830159716006E-2</c:v>
                </c:pt>
                <c:pt idx="565">
                  <c:v>-2.2662395162094034E-2</c:v>
                </c:pt>
                <c:pt idx="566">
                  <c:v>-2.3137218814461857E-2</c:v>
                </c:pt>
                <c:pt idx="567">
                  <c:v>-2.3567382493323609E-2</c:v>
                </c:pt>
                <c:pt idx="568">
                  <c:v>-2.3947697355467298E-2</c:v>
                </c:pt>
                <c:pt idx="569">
                  <c:v>-2.4273213431036719E-2</c:v>
                </c:pt>
                <c:pt idx="570">
                  <c:v>-2.453925577106305E-2</c:v>
                </c:pt>
                <c:pt idx="571">
                  <c:v>-2.4741458831791553E-2</c:v>
                </c:pt>
                <c:pt idx="572">
                  <c:v>-2.4875798852772541E-2</c:v>
                </c:pt>
                <c:pt idx="573">
                  <c:v>-2.4938623999469951E-2</c:v>
                </c:pt>
                <c:pt idx="574">
                  <c:v>-2.4926682056537763E-2</c:v>
                </c:pt>
                <c:pt idx="575">
                  <c:v>-2.4837145474809415E-2</c:v>
                </c:pt>
                <c:pt idx="576">
                  <c:v>-2.4667633593329893E-2</c:v>
                </c:pt>
                <c:pt idx="577">
                  <c:v>-2.4416231877300729E-2</c:v>
                </c:pt>
                <c:pt idx="578">
                  <c:v>-2.4081508033465104E-2</c:v>
                </c:pt>
                <c:pt idx="579">
                  <c:v>-2.3662524886101714E-2</c:v>
                </c:pt>
                <c:pt idx="580">
                  <c:v>-2.3158849919254841E-2</c:v>
                </c:pt>
                <c:pt idx="581">
                  <c:v>-2.2570561413960341E-2</c:v>
                </c:pt>
                <c:pt idx="582">
                  <c:v>-2.1898251132862739E-2</c:v>
                </c:pt>
                <c:pt idx="583">
                  <c:v>-2.1143023528598766E-2</c:v>
                </c:pt>
                <c:pt idx="584">
                  <c:v>-2.0306491476471858E-2</c:v>
                </c:pt>
                <c:pt idx="585">
                  <c:v>-1.9390768556101622E-2</c:v>
                </c:pt>
                <c:pt idx="586">
                  <c:v>-1.8398457930723113E-2</c:v>
                </c:pt>
                <c:pt idx="587">
                  <c:v>-1.7332637896471201E-2</c:v>
                </c:pt>
                <c:pt idx="588">
                  <c:v>-1.6196844197149545E-2</c:v>
                </c:pt>
                <c:pt idx="589">
                  <c:v>-1.4995049222486781E-2</c:v>
                </c:pt>
                <c:pt idx="590">
                  <c:v>-1.3731638229568705E-2</c:v>
                </c:pt>
                <c:pt idx="591">
                  <c:v>-1.2411382747856078E-2</c:v>
                </c:pt>
                <c:pt idx="592">
                  <c:v>-1.1039411347798778E-2</c:v>
                </c:pt>
                <c:pt idx="593">
                  <c:v>-9.621177971414735E-3</c:v>
                </c:pt>
                <c:pt idx="594">
                  <c:v>-8.1624280401757267E-3</c:v>
                </c:pt>
                <c:pt idx="595">
                  <c:v>-6.6691625710188903E-3</c:v>
                </c:pt>
                <c:pt idx="596">
                  <c:v>-5.1476005451772293E-3</c:v>
                </c:pt>
                <c:pt idx="597">
                  <c:v>-3.6041397866860116E-3</c:v>
                </c:pt>
                <c:pt idx="598">
                  <c:v>-2.045316617806458E-3</c:v>
                </c:pt>
                <c:pt idx="599">
                  <c:v>-4.7776456712404368E-4</c:v>
                </c:pt>
              </c:numCache>
            </c:numRef>
          </c:val>
        </c:ser>
        <c:marker val="1"/>
        <c:axId val="146397056"/>
        <c:axId val="146398592"/>
      </c:lineChart>
      <c:catAx>
        <c:axId val="146397056"/>
        <c:scaling>
          <c:orientation val="minMax"/>
        </c:scaling>
        <c:axPos val="b"/>
        <c:tickLblPos val="nextTo"/>
        <c:crossAx val="146398592"/>
        <c:crosses val="autoZero"/>
        <c:auto val="1"/>
        <c:lblAlgn val="ctr"/>
        <c:lblOffset val="10"/>
        <c:tickLblSkip val="100"/>
        <c:tickMarkSkip val="100"/>
      </c:catAx>
      <c:valAx>
        <c:axId val="146398592"/>
        <c:scaling>
          <c:orientation val="minMax"/>
        </c:scaling>
        <c:axPos val="l"/>
        <c:majorGridlines/>
        <c:numFmt formatCode="General" sourceLinked="1"/>
        <c:tickLblPos val="nextTo"/>
        <c:crossAx val="146397056"/>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6.8998873280802411E-2"/>
          <c:y val="9.4365225653493201E-2"/>
          <c:w val="0.8102472549095221"/>
          <c:h val="0.8506538969033719"/>
        </c:manualLayout>
      </c:layout>
      <c:lineChart>
        <c:grouping val="standard"/>
        <c:ser>
          <c:idx val="0"/>
          <c:order val="0"/>
          <c:tx>
            <c:strRef>
              <c:f>[振幅変化.xlsx]Sheet3!$D$1</c:f>
              <c:strCache>
                <c:ptCount val="1"/>
                <c:pt idx="0">
                  <c:v>合成</c:v>
                </c:pt>
              </c:strCache>
            </c:strRef>
          </c:tx>
          <c:marker>
            <c:symbol val="none"/>
          </c:marker>
          <c:val>
            <c:numRef>
              <c:f>[振幅変化.xlsx]Sheet3!$D$2:$D$601</c:f>
              <c:numCache>
                <c:formatCode>General</c:formatCode>
                <c:ptCount val="600"/>
                <c:pt idx="0">
                  <c:v>8.3635521445407765E-4</c:v>
                </c:pt>
                <c:pt idx="1">
                  <c:v>1.6668499410775509E-3</c:v>
                </c:pt>
                <c:pt idx="2">
                  <c:v>2.485664757507001E-3</c:v>
                </c:pt>
                <c:pt idx="3">
                  <c:v>3.287062084560431E-3</c:v>
                </c:pt>
                <c:pt idx="4">
                  <c:v>4.0654263904619792E-3</c:v>
                </c:pt>
                <c:pt idx="5">
                  <c:v>4.8153035398590185E-3</c:v>
                </c:pt>
                <c:pt idx="6">
                  <c:v>5.5314390119061774E-3</c:v>
                </c:pt>
                <c:pt idx="7">
                  <c:v>6.2088147196154315E-3</c:v>
                </c:pt>
                <c:pt idx="8">
                  <c:v>6.8426841724727678E-3</c:v>
                </c:pt>
                <c:pt idx="9">
                  <c:v>7.4286057359304811E-3</c:v>
                </c:pt>
                <c:pt idx="10">
                  <c:v>7.9624737547203429E-3</c:v>
                </c:pt>
                <c:pt idx="11">
                  <c:v>8.4405473219009118E-3</c:v>
                </c:pt>
                <c:pt idx="12">
                  <c:v>8.8594764920492709E-3</c:v>
                </c:pt>
                <c:pt idx="13">
                  <c:v>9.2163257549167359E-3</c:v>
                </c:pt>
                <c:pt idx="14">
                  <c:v>9.5085946050647088E-3</c:v>
                </c:pt>
                <c:pt idx="15">
                  <c:v>9.7342350633450991E-3</c:v>
                </c:pt>
                <c:pt idx="16">
                  <c:v>9.8916660274499957E-3</c:v>
                </c:pt>
                <c:pt idx="17">
                  <c:v>9.979784350972961E-3</c:v>
                </c:pt>
                <c:pt idx="18">
                  <c:v>9.9979725733497209E-3</c:v>
                </c:pt>
                <c:pt idx="19">
                  <c:v>9.9461032465126796E-3</c:v>
                </c:pt>
                <c:pt idx="20">
                  <c:v>9.8245398279419738E-3</c:v>
                </c:pt>
                <c:pt idx="21">
                  <c:v>9.634134133854947E-3</c:v>
                </c:pt>
                <c:pt idx="22">
                  <c:v>9.3762203703805468E-3</c:v>
                </c:pt>
                <c:pt idx="23">
                  <c:v>9.0526057845426115E-3</c:v>
                </c:pt>
                <c:pt idx="24">
                  <c:v>8.6655580005626648E-3</c:v>
                </c:pt>
                <c:pt idx="25">
                  <c:v>8.2177891302188995E-3</c:v>
                </c:pt>
                <c:pt idx="26">
                  <c:v>7.712436768602773E-3</c:v>
                </c:pt>
                <c:pt idx="27">
                  <c:v>7.1530420084392815E-3</c:v>
                </c:pt>
                <c:pt idx="28">
                  <c:v>6.5435246270285179E-3</c:v>
                </c:pt>
                <c:pt idx="29">
                  <c:v>5.8881556196779495E-3</c:v>
                </c:pt>
                <c:pt idx="30">
                  <c:v>5.1915272720883835E-3</c:v>
                </c:pt>
                <c:pt idx="31">
                  <c:v>4.458520981401779E-3</c:v>
                </c:pt>
                <c:pt idx="32">
                  <c:v>3.6942730513944274E-3</c:v>
                </c:pt>
                <c:pt idx="33">
                  <c:v>2.904138701494596E-3</c:v>
                </c:pt>
                <c:pt idx="34">
                  <c:v>2.093654541819737E-3</c:v>
                </c:pt>
                <c:pt idx="35">
                  <c:v>1.2684997771773019E-3</c:v>
                </c:pt>
                <c:pt idx="36">
                  <c:v>4.3445641187955683E-4</c:v>
                </c:pt>
                <c:pt idx="37">
                  <c:v>-4.026312657758387E-4</c:v>
                </c:pt>
                <c:pt idx="38">
                  <c:v>-1.2368976354600227E-3</c:v>
                </c:pt>
                <c:pt idx="39">
                  <c:v>-2.0624968462444552E-3</c:v>
                </c:pt>
                <c:pt idx="40">
                  <c:v>-2.8736437795047142E-3</c:v>
                </c:pt>
                <c:pt idx="41">
                  <c:v>-3.664654586262475E-3</c:v>
                </c:pt>
                <c:pt idx="42">
                  <c:v>-4.4299865149131845E-3</c:v>
                </c:pt>
                <c:pt idx="43">
                  <c:v>-5.1642767502597664E-3</c:v>
                </c:pt>
                <c:pt idx="44">
                  <c:v>-5.8623799917002801E-3</c:v>
                </c:pt>
                <c:pt idx="45">
                  <c:v>-6.5194045072525771E-3</c:v>
                </c:pt>
                <c:pt idx="46">
                  <c:v>-7.1307464107792234E-3</c:v>
                </c:pt>
                <c:pt idx="47">
                  <c:v>-7.6921219222259498E-3</c:v>
                </c:pt>
                <c:pt idx="48">
                  <c:v>-8.1995973848206557E-3</c:v>
                </c:pt>
                <c:pt idx="49">
                  <c:v>-8.6496168288970072E-3</c:v>
                </c:pt>
                <c:pt idx="50">
                  <c:v>-9.0390268891982779E-3</c:v>
                </c:pt>
                <c:pt idx="51">
                  <c:v>-9.365098901061332E-3</c:v>
                </c:pt>
                <c:pt idx="52">
                  <c:v>-9.6255480206490062E-3</c:v>
                </c:pt>
                <c:pt idx="53">
                  <c:v>-9.8185492352520498E-3</c:v>
                </c:pt>
                <c:pt idx="54">
                  <c:v>-9.9427501514735526E-3</c:v>
                </c:pt>
                <c:pt idx="55">
                  <c:v>-9.9972804716870443E-3</c:v>
                </c:pt>
                <c:pt idx="56">
                  <c:v>-9.9817580923646024E-3</c:v>
                </c:pt>
                <c:pt idx="57">
                  <c:v>-9.896291781543479E-3</c:v>
                </c:pt>
                <c:pt idx="58">
                  <c:v>-9.7414804166693573E-3</c:v>
                </c:pt>
                <c:pt idx="59">
                  <c:v>-9.5184087881568583E-3</c:v>
                </c:pt>
                <c:pt idx="60">
                  <c:v>-9.2286399980727567E-3</c:v>
                </c:pt>
                <c:pt idx="61">
                  <c:v>-8.874204507205271E-3</c:v>
                </c:pt>
                <c:pt idx="62">
                  <c:v>-8.4575859072688366E-3</c:v>
                </c:pt>
                <c:pt idx="63">
                  <c:v>-7.9817035179409745E-3</c:v>
                </c:pt>
                <c:pt idx="64">
                  <c:v>-7.4498919306766739E-3</c:v>
                </c:pt>
                <c:pt idx="65">
                  <c:v>-6.865877642640599E-3</c:v>
                </c:pt>
                <c:pt idx="66">
                  <c:v>-6.2337529444872692E-3</c:v>
                </c:pt>
                <c:pt idx="67">
                  <c:v>-5.5579472449617884E-3</c:v>
                </c:pt>
                <c:pt idx="68">
                  <c:v>-4.8431960332552294E-3</c:v>
                </c:pt>
                <c:pt idx="69">
                  <c:v>-4.094507696600338E-3</c:v>
                </c:pt>
                <c:pt idx="70">
                  <c:v>-3.3171284256228693E-3</c:v>
                </c:pt>
                <c:pt idx="71">
                  <c:v>-2.516505453362813E-3</c:v>
                </c:pt>
                <c:pt idx="72">
                  <c:v>-1.6982488855560209E-3</c:v>
                </c:pt>
                <c:pt idx="73">
                  <c:v>-8.680923896383846E-4</c:v>
                </c:pt>
                <c:pt idx="74">
                  <c:v>-3.1853017931379988E-5</c:v>
                </c:pt>
                <c:pt idx="75">
                  <c:v>8.0460955346486787E-4</c:v>
                </c:pt>
                <c:pt idx="76">
                  <c:v>1.6354340844507915E-3</c:v>
                </c:pt>
                <c:pt idx="77">
                  <c:v>2.4547988416659099E-3</c:v>
                </c:pt>
                <c:pt idx="78">
                  <c:v>3.2569623923965943E-3</c:v>
                </c:pt>
                <c:pt idx="79">
                  <c:v>4.0363038358031391E-3</c:v>
                </c:pt>
                <c:pt idx="80">
                  <c:v>4.7873621895588546E-3</c:v>
                </c:pt>
                <c:pt idx="81">
                  <c:v>5.5048746559120164E-3</c:v>
                </c:pt>
                <c:pt idx="82">
                  <c:v>6.1838134990337846E-3</c:v>
                </c:pt>
                <c:pt idx="83">
                  <c:v>6.8194212752458305E-3</c:v>
                </c:pt>
                <c:pt idx="84">
                  <c:v>7.4072441692634898E-3</c:v>
                </c:pt>
                <c:pt idx="85">
                  <c:v>7.9431632028615015E-3</c:v>
                </c:pt>
                <c:pt idx="86">
                  <c:v>8.4234230972775222E-3</c:v>
                </c:pt>
                <c:pt idx="87">
                  <c:v>8.8446585871098556E-3</c:v>
                </c:pt>
                <c:pt idx="88">
                  <c:v>9.2039180013228899E-3</c:v>
                </c:pt>
                <c:pt idx="89">
                  <c:v>9.4986839461243273E-3</c:v>
                </c:pt>
                <c:pt idx="90">
                  <c:v>9.7268909447854445E-3</c:v>
                </c:pt>
                <c:pt idx="91">
                  <c:v>9.886939910799258E-3</c:v>
                </c:pt>
                <c:pt idx="92">
                  <c:v>9.977709352960289E-3</c:v>
                </c:pt>
                <c:pt idx="93">
                  <c:v>9.9985632338505034E-3</c:v>
                </c:pt>
                <c:pt idx="94">
                  <c:v>9.949355426665106E-3</c:v>
                </c:pt>
                <c:pt idx="95">
                  <c:v>9.8304307391487052E-3</c:v>
                </c:pt>
                <c:pt idx="96">
                  <c:v>9.6426224974668524E-3</c:v>
                </c:pt>
                <c:pt idx="97">
                  <c:v>9.3872467069434778E-3</c:v>
                </c:pt>
                <c:pt idx="98">
                  <c:v>9.0660928305803107E-3</c:v>
                </c:pt>
                <c:pt idx="99">
                  <c:v>8.6814112499755333E-3</c:v>
                </c:pt>
                <c:pt idx="100">
                  <c:v>8.2358974965049108E-3</c:v>
                </c:pt>
                <c:pt idx="101">
                  <c:v>7.7326733632599749E-3</c:v>
                </c:pt>
                <c:pt idx="102">
                  <c:v>7.1752650300958678E-3</c:v>
                </c:pt>
                <c:pt idx="103">
                  <c:v>6.5675783550699406E-3</c:v>
                </c:pt>
                <c:pt idx="104">
                  <c:v>5.9138715054085893E-3</c:v>
                </c:pt>
                <c:pt idx="105">
                  <c:v>5.2187251197818689E-3</c:v>
                </c:pt>
                <c:pt idx="106">
                  <c:v>4.4870102109640575E-3</c:v>
                </c:pt>
                <c:pt idx="107">
                  <c:v>3.7238540337919748E-3</c:v>
                </c:pt>
                <c:pt idx="108">
                  <c:v>2.9346041575900746E-3</c:v>
                </c:pt>
                <c:pt idx="109">
                  <c:v>2.1247909948133169E-3</c:v>
                </c:pt>
                <c:pt idx="110">
                  <c:v>1.3000890484760677E-3</c:v>
                </c:pt>
                <c:pt idx="111">
                  <c:v>4.6627714991325111E-4</c:v>
                </c:pt>
                <c:pt idx="112">
                  <c:v>-3.7080203450553839E-4</c:v>
                </c:pt>
                <c:pt idx="113">
                  <c:v>-1.2052829439650429E-3</c:v>
                </c:pt>
                <c:pt idx="114">
                  <c:v>-2.031318224218836E-3</c:v>
                </c:pt>
                <c:pt idx="115">
                  <c:v>-2.843119701027201E-3</c:v>
                </c:pt>
                <c:pt idx="116">
                  <c:v>-3.6349989389101852E-3</c:v>
                </c:pt>
                <c:pt idx="117">
                  <c:v>-4.4014071010139155E-3</c:v>
                </c:pt>
                <c:pt idx="118">
                  <c:v>-5.1369738307845362E-3</c:v>
                </c:pt>
                <c:pt idx="119">
                  <c:v>-5.8365448829995475E-3</c:v>
                </c:pt>
                <c:pt idx="120">
                  <c:v>-6.4952182404690193E-3</c:v>
                </c:pt>
                <c:pt idx="121">
                  <c:v>-7.1083784633306831E-3</c:v>
                </c:pt>
                <c:pt idx="122">
                  <c:v>-7.6717290302474473E-3</c:v>
                </c:pt>
                <c:pt idx="123">
                  <c:v>-8.1813224448867485E-3</c:v>
                </c:pt>
                <c:pt idx="124">
                  <c:v>-8.6335878967204582E-3</c:v>
                </c:pt>
                <c:pt idx="125">
                  <c:v>-9.0253562823211161E-3</c:v>
                </c:pt>
                <c:pt idx="126">
                  <c:v>-9.3538824118261626E-3</c:v>
                </c:pt>
                <c:pt idx="127">
                  <c:v>-9.6168642449652245E-3</c:v>
                </c:pt>
                <c:pt idx="128">
                  <c:v>-9.8124590218605246E-3</c:v>
                </c:pt>
                <c:pt idx="129">
                  <c:v>-9.9392961755688253E-3</c:v>
                </c:pt>
                <c:pt idx="130">
                  <c:v>-9.996486935884695E-3</c:v>
                </c:pt>
                <c:pt idx="131">
                  <c:v>-9.983630557109326E-3</c:v>
                </c:pt>
                <c:pt idx="132">
                  <c:v>-9.9008171261460443E-3</c:v>
                </c:pt>
                <c:pt idx="133">
                  <c:v>-9.7486269312455874E-3</c:v>
                </c:pt>
                <c:pt idx="134">
                  <c:v>-9.5281263958243989E-3</c:v>
                </c:pt>
                <c:pt idx="135">
                  <c:v>-9.2408606058484825E-3</c:v>
                </c:pt>
                <c:pt idx="136">
                  <c:v>-8.888842483144874E-3</c:v>
                </c:pt>
                <c:pt idx="137">
                  <c:v>-8.4745386805048766E-3</c:v>
                </c:pt>
                <c:pt idx="138">
                  <c:v>-8.0008522974148923E-3</c:v>
                </c:pt>
                <c:pt idx="139">
                  <c:v>-7.4711025375286408E-3</c:v>
                </c:pt>
                <c:pt idx="140">
                  <c:v>-6.889001450424365E-3</c:v>
                </c:pt>
                <c:pt idx="141">
                  <c:v>-6.2586279206217179E-3</c:v>
                </c:pt>
                <c:pt idx="142">
                  <c:v>-5.5843990861217498E-3</c:v>
                </c:pt>
                <c:pt idx="143">
                  <c:v>-4.8710393867454115E-3</c:v>
                </c:pt>
                <c:pt idx="144">
                  <c:v>-4.1235474591542354E-3</c:v>
                </c:pt>
                <c:pt idx="145">
                  <c:v>-3.3471611105256138E-3</c:v>
                </c:pt>
                <c:pt idx="146">
                  <c:v>-2.5473206163183133E-3</c:v>
                </c:pt>
                <c:pt idx="147">
                  <c:v>-1.7296305993070821E-3</c:v>
                </c:pt>
                <c:pt idx="148">
                  <c:v>-8.9982075700691469E-4</c:v>
                </c:pt>
                <c:pt idx="149">
                  <c:v>-6.3705712676521409E-5</c:v>
                </c:pt>
                <c:pt idx="150">
                  <c:v>7.7285572876771504E-4</c:v>
                </c:pt>
                <c:pt idx="151">
                  <c:v>1.6040016344264819E-3</c:v>
                </c:pt>
                <c:pt idx="152">
                  <c:v>2.4239080190104892E-3</c:v>
                </c:pt>
                <c:pt idx="153">
                  <c:v>3.226829654528056E-3</c:v>
                </c:pt>
                <c:pt idx="154">
                  <c:v>4.007140328106275E-3</c:v>
                </c:pt>
                <c:pt idx="155">
                  <c:v>4.7593722658524811E-3</c:v>
                </c:pt>
                <c:pt idx="156">
                  <c:v>5.4782544465058914E-3</c:v>
                </c:pt>
                <c:pt idx="157">
                  <c:v>6.1587495364090377E-3</c:v>
                </c:pt>
                <c:pt idx="158">
                  <c:v>6.7960891869891706E-3</c:v>
                </c:pt>
                <c:pt idx="159">
                  <c:v>7.3858074474138589E-3</c:v>
                </c:pt>
                <c:pt idx="160">
                  <c:v>7.9237720582926458E-3</c:v>
                </c:pt>
                <c:pt idx="161">
                  <c:v>8.4062134071440503E-3</c:v>
                </c:pt>
                <c:pt idx="162">
                  <c:v>8.8297509427321067E-3</c:v>
                </c:pt>
                <c:pt idx="163">
                  <c:v>9.1914168631824309E-3</c:v>
                </c:pt>
                <c:pt idx="164">
                  <c:v>9.4886769118909843E-3</c:v>
                </c:pt>
                <c:pt idx="165">
                  <c:v>9.7194481355050953E-3</c:v>
                </c:pt>
                <c:pt idx="166">
                  <c:v>9.8821134795432711E-3</c:v>
                </c:pt>
                <c:pt idx="167">
                  <c:v>9.9755331193798931E-3</c:v>
                </c:pt>
                <c:pt idx="168">
                  <c:v>9.9990524471964843E-3</c:v>
                </c:pt>
                <c:pt idx="169">
                  <c:v>9.9525066589336783E-3</c:v>
                </c:pt>
                <c:pt idx="170">
                  <c:v>9.8362219091020203E-3</c:v>
                </c:pt>
                <c:pt idx="171">
                  <c:v>9.6510130253603266E-3</c:v>
                </c:pt>
                <c:pt idx="172">
                  <c:v>9.3981777988749668E-3</c:v>
                </c:pt>
                <c:pt idx="173">
                  <c:v>9.0794878904694384E-3</c:v>
                </c:pt>
                <c:pt idx="174">
                  <c:v>8.6971764162858262E-3</c:v>
                </c:pt>
                <c:pt idx="175">
                  <c:v>8.2539222999480615E-3</c:v>
                </c:pt>
                <c:pt idx="176">
                  <c:v>7.7528315008735344E-3</c:v>
                </c:pt>
                <c:pt idx="177">
                  <c:v>7.1974152502703274E-3</c:v>
                </c:pt>
                <c:pt idx="178">
                  <c:v>6.5915654473235382E-3</c:v>
                </c:pt>
                <c:pt idx="179">
                  <c:v>5.9395273879743731E-3</c:v>
                </c:pt>
                <c:pt idx="180">
                  <c:v>5.2458700173861495E-3</c:v>
                </c:pt>
                <c:pt idx="181">
                  <c:v>4.5154539145433638E-3</c:v>
                </c:pt>
                <c:pt idx="182">
                  <c:v>3.7533972333213326E-3</c:v>
                </c:pt>
                <c:pt idx="183">
                  <c:v>2.9650398386833407E-3</c:v>
                </c:pt>
                <c:pt idx="184">
                  <c:v>2.1559058893093294E-3</c:v>
                </c:pt>
                <c:pt idx="185">
                  <c:v>1.3316651288461229E-3</c:v>
                </c:pt>
                <c:pt idx="186">
                  <c:v>4.9809315701819469E-4</c:v>
                </c:pt>
                <c:pt idx="187">
                  <c:v>-3.389690410135625E-4</c:v>
                </c:pt>
                <c:pt idx="188">
                  <c:v>-1.1736560234605078E-3</c:v>
                </c:pt>
                <c:pt idx="189">
                  <c:v>-2.0001189920866086E-3</c:v>
                </c:pt>
                <c:pt idx="190">
                  <c:v>-2.8125667757646043E-3</c:v>
                </c:pt>
                <c:pt idx="191">
                  <c:v>-3.6053064102289072E-3</c:v>
                </c:pt>
                <c:pt idx="192">
                  <c:v>-4.3727830296756412E-3</c:v>
                </c:pt>
                <c:pt idx="193">
                  <c:v>-5.1096187906828454E-3</c:v>
                </c:pt>
                <c:pt idx="194">
                  <c:v>-5.8106505557032765E-3</c:v>
                </c:pt>
                <c:pt idx="195">
                  <c:v>-6.4709660720758911E-3</c:v>
                </c:pt>
                <c:pt idx="196">
                  <c:v>-7.0859383930427337E-3</c:v>
                </c:pt>
                <c:pt idx="197">
                  <c:v>-7.6512582995770743E-3</c:v>
                </c:pt>
                <c:pt idx="198">
                  <c:v>-8.1629644958379349E-3</c:v>
                </c:pt>
                <c:pt idx="199">
                  <c:v>-8.6174713666653524E-3</c:v>
                </c:pt>
                <c:pt idx="200">
                  <c:v>-9.0115941026154608E-3</c:v>
                </c:pt>
                <c:pt idx="201">
                  <c:v>-9.3425710164794767E-3</c:v>
                </c:pt>
                <c:pt idx="202">
                  <c:v>-9.6080828949106859E-3</c:v>
                </c:pt>
                <c:pt idx="203">
                  <c:v>-9.8062692495597559E-3</c:v>
                </c:pt>
                <c:pt idx="204">
                  <c:v>-9.9357413538431055E-3</c:v>
                </c:pt>
                <c:pt idx="205">
                  <c:v>-9.9955919739939808E-3</c:v>
                </c:pt>
                <c:pt idx="206">
                  <c:v>-9.9854017262087317E-3</c:v>
                </c:pt>
                <c:pt idx="207">
                  <c:v>-9.9052420153427339E-3</c:v>
                </c:pt>
                <c:pt idx="208">
                  <c:v>-9.7556745345640482E-3</c:v>
                </c:pt>
                <c:pt idx="209">
                  <c:v>-9.5377473294707606E-3</c:v>
                </c:pt>
                <c:pt idx="210">
                  <c:v>-9.2529874542515468E-3</c:v>
                </c:pt>
                <c:pt idx="211">
                  <c:v>-8.903390271348682E-3</c:v>
                </c:pt>
                <c:pt idx="212">
                  <c:v>-8.4914054696032595E-3</c:v>
                </c:pt>
                <c:pt idx="213">
                  <c:v>-8.019919898855251E-3</c:v>
                </c:pt>
                <c:pt idx="214">
                  <c:v>-7.4922373412799016E-3</c:v>
                </c:pt>
                <c:pt idx="215">
                  <c:v>-6.9120553612058953E-3</c:v>
                </c:pt>
                <c:pt idx="216">
                  <c:v>-6.2834393956329882E-3</c:v>
                </c:pt>
                <c:pt idx="217">
                  <c:v>-5.6107942670010902E-3</c:v>
                </c:pt>
                <c:pt idx="218">
                  <c:v>-4.8988333178260545E-3</c:v>
                </c:pt>
                <c:pt idx="219">
                  <c:v>-4.1525453834812169E-3</c:v>
                </c:pt>
                <c:pt idx="220">
                  <c:v>-3.3771598345518471E-3</c:v>
                </c:pt>
                <c:pt idx="221">
                  <c:v>-2.578109933717509E-3</c:v>
                </c:pt>
                <c:pt idx="222">
                  <c:v>-1.7609947639264361E-3</c:v>
                </c:pt>
                <c:pt idx="223">
                  <c:v>-9.3153999463814084E-4</c:v>
                </c:pt>
                <c:pt idx="224">
                  <c:v>-9.5557761052474086E-5</c:v>
                </c:pt>
                <c:pt idx="225">
                  <c:v>7.4109406254246044E-4</c:v>
                </c:pt>
                <c:pt idx="226">
                  <c:v>1.5725529099236966E-3</c:v>
                </c:pt>
                <c:pt idx="227">
                  <c:v>2.3929926029643499E-3</c:v>
                </c:pt>
                <c:pt idx="228">
                  <c:v>3.1966641766868011E-3</c:v>
                </c:pt>
                <c:pt idx="229">
                  <c:v>3.9779361632694098E-3</c:v>
                </c:pt>
                <c:pt idx="230">
                  <c:v>4.7313340527305571E-3</c:v>
                </c:pt>
                <c:pt idx="231">
                  <c:v>5.4515786537810531E-3</c:v>
                </c:pt>
                <c:pt idx="232">
                  <c:v>6.1336230860444835E-3</c:v>
                </c:pt>
                <c:pt idx="233">
                  <c:v>6.7726881444342031E-3</c:v>
                </c:pt>
                <c:pt idx="234">
                  <c:v>7.3642957878822732E-3</c:v>
                </c:pt>
                <c:pt idx="235">
                  <c:v>7.904300517759701E-3</c:v>
                </c:pt>
                <c:pt idx="236">
                  <c:v>8.3889184261129682E-3</c:v>
                </c:pt>
                <c:pt idx="237">
                  <c:v>8.8147537101715273E-3</c:v>
                </c:pt>
                <c:pt idx="238">
                  <c:v>9.17882246733406E-3</c:v>
                </c:pt>
                <c:pt idx="239">
                  <c:v>9.4785736038977709E-3</c:v>
                </c:pt>
                <c:pt idx="240">
                  <c:v>9.7119067110200546E-3</c:v>
                </c:pt>
                <c:pt idx="241">
                  <c:v>9.877186782651844E-3</c:v>
                </c:pt>
                <c:pt idx="242">
                  <c:v>9.9732556723122045E-3</c:v>
                </c:pt>
                <c:pt idx="243">
                  <c:v>9.9994402084240246E-3</c:v>
                </c:pt>
                <c:pt idx="244">
                  <c:v>9.9555569113453993E-3</c:v>
                </c:pt>
                <c:pt idx="245">
                  <c:v>9.8419132790437489E-3</c:v>
                </c:pt>
                <c:pt idx="246">
                  <c:v>9.659305632403619E-3</c:v>
                </c:pt>
                <c:pt idx="247">
                  <c:v>9.4090135352663043E-3</c:v>
                </c:pt>
                <c:pt idx="248">
                  <c:v>9.0927908283014117E-3</c:v>
                </c:pt>
                <c:pt idx="249">
                  <c:v>8.7128533395374203E-3</c:v>
                </c:pt>
                <c:pt idx="250">
                  <c:v>8.2718633576655456E-3</c:v>
                </c:pt>
                <c:pt idx="251">
                  <c:v>7.7729109769155095E-3</c:v>
                </c:pt>
                <c:pt idx="252">
                  <c:v>7.2194924442227438E-3</c:v>
                </c:pt>
                <c:pt idx="253">
                  <c:v>6.6154856604121095E-3</c:v>
                </c:pt>
                <c:pt idx="254">
                  <c:v>5.9651230070662409E-3</c:v>
                </c:pt>
                <c:pt idx="255">
                  <c:v>5.2729616894843841E-3</c:v>
                </c:pt>
                <c:pt idx="256">
                  <c:v>4.5438518035449422E-3</c:v>
                </c:pt>
                <c:pt idx="257">
                  <c:v>3.7829023502321001E-3</c:v>
                </c:pt>
                <c:pt idx="258">
                  <c:v>2.9954454359687045E-3</c:v>
                </c:pt>
                <c:pt idx="259">
                  <c:v>2.1869989096106992E-3</c:v>
                </c:pt>
                <c:pt idx="260">
                  <c:v>1.3632276979110537E-3</c:v>
                </c:pt>
                <c:pt idx="261">
                  <c:v>5.2990411038367419E-4</c:v>
                </c:pt>
                <c:pt idx="262">
                  <c:v>-3.0713260828295336E-4</c:v>
                </c:pt>
                <c:pt idx="263">
                  <c:v>-2.2840343896772448E-3</c:v>
                </c:pt>
                <c:pt idx="264">
                  <c:v>-3.9377989328010935E-3</c:v>
                </c:pt>
                <c:pt idx="265">
                  <c:v>-5.5639706274244949E-3</c:v>
                </c:pt>
                <c:pt idx="266">
                  <c:v>-7.1511546029683452E-3</c:v>
                </c:pt>
                <c:pt idx="267">
                  <c:v>-8.6882291826463759E-3</c:v>
                </c:pt>
                <c:pt idx="268">
                  <c:v>-1.0164423815007328E-2</c:v>
                </c:pt>
                <c:pt idx="269">
                  <c:v>-1.1569394545079457E-2</c:v>
                </c:pt>
                <c:pt idx="270">
                  <c:v>-1.2893296496279809E-2</c:v>
                </c:pt>
                <c:pt idx="271">
                  <c:v>-1.4126852855192404E-2</c:v>
                </c:pt>
                <c:pt idx="272">
                  <c:v>-1.526141987582884E-2</c:v>
                </c:pt>
                <c:pt idx="273">
                  <c:v>-1.6289047447874187E-2</c:v>
                </c:pt>
                <c:pt idx="274">
                  <c:v>-1.7202534804505523E-2</c:v>
                </c:pt>
                <c:pt idx="275">
                  <c:v>-1.7995480979429598E-2</c:v>
                </c:pt>
                <c:pt idx="276">
                  <c:v>-1.8662329659577342E-2</c:v>
                </c:pt>
                <c:pt idx="277">
                  <c:v>-1.9198408119165025E-2</c:v>
                </c:pt>
                <c:pt idx="278">
                  <c:v>-1.9599959962304493E-2</c:v>
                </c:pt>
                <c:pt idx="279">
                  <c:v>-1.9864171444728511E-2</c:v>
                </c:pt>
                <c:pt idx="280">
                  <c:v>-1.9989191190190759E-2</c:v>
                </c:pt>
                <c:pt idx="281">
                  <c:v>-1.9974143163384517E-2</c:v>
                </c:pt>
                <c:pt idx="282">
                  <c:v>-1.9819132808475682E-2</c:v>
                </c:pt>
                <c:pt idx="283">
                  <c:v>-1.9525246310236971E-2</c:v>
                </c:pt>
                <c:pt idx="284">
                  <c:v>-1.909454298296066E-2</c:v>
                </c:pt>
                <c:pt idx="285">
                  <c:v>-1.8530040840481609E-2</c:v>
                </c:pt>
                <c:pt idx="286">
                  <c:v>-1.7835695448424532E-2</c:v>
                </c:pt>
                <c:pt idx="287">
                  <c:v>-1.70163722068612E-2</c:v>
                </c:pt>
                <c:pt idx="288">
                  <c:v>-1.60778122575977E-2</c:v>
                </c:pt>
                <c:pt idx="289">
                  <c:v>-1.5026592254986121E-2</c:v>
                </c:pt>
                <c:pt idx="290">
                  <c:v>-1.3870078282152453E-2</c:v>
                </c:pt>
                <c:pt idx="291">
                  <c:v>-1.2616374235559082E-2</c:v>
                </c:pt>
                <c:pt idx="292">
                  <c:v>-1.1274265039579449E-2</c:v>
                </c:pt>
                <c:pt idx="293">
                  <c:v>-9.8531550889902862E-3</c:v>
                </c:pt>
                <c:pt idx="294">
                  <c:v>-8.3630023507266036E-3</c:v>
                </c:pt>
                <c:pt idx="295">
                  <c:v>-6.8142485866585899E-3</c:v>
                </c:pt>
                <c:pt idx="296">
                  <c:v>-5.2177461863333391E-3</c:v>
                </c:pt>
                <c:pt idx="297">
                  <c:v>-3.5846821223756123E-3</c:v>
                </c:pt>
                <c:pt idx="298">
                  <c:v>-1.9264995614063853E-3</c:v>
                </c:pt>
                <c:pt idx="299">
                  <c:v>-2.5481767976561983E-4</c:v>
                </c:pt>
                <c:pt idx="300">
                  <c:v>1.4186497540969031E-3</c:v>
                </c:pt>
                <c:pt idx="301">
                  <c:v>3.0821764600532098E-3</c:v>
                </c:pt>
                <c:pt idx="302">
                  <c:v>4.7241058144013876E-3</c:v>
                </c:pt>
                <c:pt idx="303">
                  <c:v>6.3329325298739818E-3</c:v>
                </c:pt>
                <c:pt idx="304">
                  <c:v>7.8973832752061331E-3</c:v>
                </c:pt>
                <c:pt idx="305">
                  <c:v>9.4064956693472781E-3</c:v>
                </c:pt>
                <c:pt idx="306">
                  <c:v>1.0849695096789343E-2</c:v>
                </c:pt>
                <c:pt idx="307">
                  <c:v>1.2216868805754899E-2</c:v>
                </c:pt>
                <c:pt idx="308">
                  <c:v>1.3498436770023884E-2</c:v>
                </c:pt>
                <c:pt idx="309">
                  <c:v>1.4685418817859541E-2</c:v>
                </c:pt>
                <c:pt idx="310">
                  <c:v>1.576949755764858E-2</c:v>
                </c:pt>
                <c:pt idx="311">
                  <c:v>1.6743076659324316E-2</c:v>
                </c:pt>
                <c:pt idx="312">
                  <c:v>1.7599334083185349E-2</c:v>
                </c:pt>
                <c:pt idx="313">
                  <c:v>1.8332269883125432E-2</c:v>
                </c:pt>
                <c:pt idx="314">
                  <c:v>1.8936748249309281E-2</c:v>
                </c:pt>
                <c:pt idx="315">
                  <c:v>1.9408533495693898E-2</c:v>
                </c:pt>
                <c:pt idx="316">
                  <c:v>1.9744319740224212E-2</c:v>
                </c:pt>
                <c:pt idx="317">
                  <c:v>1.9941754069729221E-2</c:v>
                </c:pt>
                <c:pt idx="318">
                  <c:v>1.9999453027197543E-2</c:v>
                </c:pt>
                <c:pt idx="319">
                  <c:v>1.9917012305903755E-2</c:v>
                </c:pt>
                <c:pt idx="320">
                  <c:v>1.9695009582456461E-2</c:v>
                </c:pt>
                <c:pt idx="321">
                  <c:v>1.9335000468916969E-2</c:v>
                </c:pt>
                <c:pt idx="322">
                  <c:v>1.8839507612352348E-2</c:v>
                </c:pt>
                <c:pt idx="323">
                  <c:v>1.8212003018204609E-2</c:v>
                </c:pt>
                <c:pt idx="324">
                  <c:v>1.745688372133904E-2</c:v>
                </c:pt>
                <c:pt idx="325">
                  <c:v>1.6579440975248633E-2</c:v>
                </c:pt>
                <c:pt idx="326">
                  <c:v>1.5585823175312192E-2</c:v>
                </c:pt>
                <c:pt idx="327">
                  <c:v>1.4482992775908024E-2</c:v>
                </c:pt>
                <c:pt idx="328">
                  <c:v>1.3278677503274092E-2</c:v>
                </c:pt>
                <c:pt idx="329">
                  <c:v>1.1981316205973251E-2</c:v>
                </c:pt>
                <c:pt idx="330">
                  <c:v>1.0599999722399519E-2</c:v>
                </c:pt>
                <c:pt idx="331">
                  <c:v>9.1444071796778787E-3</c:v>
                </c:pt>
                <c:pt idx="332">
                  <c:v>7.6247381703204364E-3</c:v>
                </c:pt>
                <c:pt idx="333">
                  <c:v>6.0516412818914581E-3</c:v>
                </c:pt>
                <c:pt idx="334">
                  <c:v>4.4361394804844434E-3</c:v>
                </c:pt>
                <c:pt idx="335">
                  <c:v>2.7895528708631653E-3</c:v>
                </c:pt>
                <c:pt idx="336">
                  <c:v>1.1234193745005567E-3</c:v>
                </c:pt>
                <c:pt idx="337">
                  <c:v>-5.5058611866341508E-4</c:v>
                </c:pt>
                <c:pt idx="338">
                  <c:v>-1.1103667791124232E-3</c:v>
                </c:pt>
                <c:pt idx="339">
                  <c:v>-1.9376599639194057E-3</c:v>
                </c:pt>
                <c:pt idx="340">
                  <c:v>-2.7513756251549212E-3</c:v>
                </c:pt>
                <c:pt idx="341">
                  <c:v>-3.5458119143126376E-3</c:v>
                </c:pt>
                <c:pt idx="342">
                  <c:v>-4.3154020768314703E-3</c:v>
                </c:pt>
                <c:pt idx="343">
                  <c:v>-5.0547534593219723E-3</c:v>
                </c:pt>
                <c:pt idx="344">
                  <c:v>-5.7586852968354906E-3</c:v>
                </c:pt>
                <c:pt idx="345">
                  <c:v>-6.4222650153939334E-3</c:v>
                </c:pt>
                <c:pt idx="346">
                  <c:v>-7.0408427954013969E-3</c:v>
                </c:pt>
                <c:pt idx="347">
                  <c:v>-7.6100841537467224E-3</c:v>
                </c:pt>
                <c:pt idx="348">
                  <c:v>-8.1260003162875304E-3</c:v>
                </c:pt>
                <c:pt idx="349">
                  <c:v>-8.5849761678909592E-3</c:v>
                </c:pt>
                <c:pt idx="350">
                  <c:v>-8.983795584180292E-3</c:v>
                </c:pt>
                <c:pt idx="351">
                  <c:v>-9.3196639674828548E-3</c:v>
                </c:pt>
                <c:pt idx="352">
                  <c:v>-9.5902278290668792E-3</c:v>
                </c:pt>
                <c:pt idx="353">
                  <c:v>-9.7935912804500164E-3</c:v>
                </c:pt>
                <c:pt idx="354">
                  <c:v>-9.9283293182229233E-3</c:v>
                </c:pt>
                <c:pt idx="355">
                  <c:v>-9.9934978092983233E-3</c:v>
                </c:pt>
                <c:pt idx="356">
                  <c:v>-9.9886401066172793E-3</c:v>
                </c:pt>
                <c:pt idx="357">
                  <c:v>-9.9137902489553915E-3</c:v>
                </c:pt>
                <c:pt idx="358">
                  <c:v>-9.7694727224070417E-3</c:v>
                </c:pt>
                <c:pt idx="359">
                  <c:v>-9.5566987852192843E-3</c:v>
                </c:pt>
                <c:pt idx="360">
                  <c:v>-9.2769593817277236E-3</c:v>
                </c:pt>
                <c:pt idx="361">
                  <c:v>-8.9322146950478621E-3</c:v>
                </c:pt>
                <c:pt idx="362">
                  <c:v>-8.5248804117277078E-3</c:v>
                </c:pt>
                <c:pt idx="363">
                  <c:v>-8.0578107946081504E-3</c:v>
                </c:pt>
                <c:pt idx="364">
                  <c:v>-7.5342786825020455E-3</c:v>
                </c:pt>
                <c:pt idx="365">
                  <c:v>-6.9579525568379142E-3</c:v>
                </c:pt>
                <c:pt idx="366">
                  <c:v>-6.3328708359667333E-3</c:v>
                </c:pt>
                <c:pt idx="367">
                  <c:v>-5.6634135772551785E-3</c:v>
                </c:pt>
                <c:pt idx="368">
                  <c:v>-4.9542717852549406E-3</c:v>
                </c:pt>
                <c:pt idx="369">
                  <c:v>-4.210414541010005E-3</c:v>
                </c:pt>
                <c:pt idx="370">
                  <c:v>-3.4370541828333792E-3</c:v>
                </c:pt>
                <c:pt idx="371">
                  <c:v>-2.6396097825374691E-3</c:v>
                </c:pt>
                <c:pt idx="372">
                  <c:v>-1.8236691730462475E-3</c:v>
                </c:pt>
                <c:pt idx="373">
                  <c:v>-9.9494979346908662E-4</c:v>
                </c:pt>
                <c:pt idx="374">
                  <c:v>-1.5925862600098262E-4</c:v>
                </c:pt>
                <c:pt idx="375">
                  <c:v>6.7754849462135119E-4</c:v>
                </c:pt>
                <c:pt idx="376">
                  <c:v>1.509607913981377E-3</c:v>
                </c:pt>
                <c:pt idx="377">
                  <c:v>2.3310892456390188E-3</c:v>
                </c:pt>
                <c:pt idx="378">
                  <c:v>3.1362362256718672E-3</c:v>
                </c:pt>
                <c:pt idx="379">
                  <c:v>3.9194070478272662E-3</c:v>
                </c:pt>
                <c:pt idx="380">
                  <c:v>4.6751138966493406E-3</c:v>
                </c:pt>
                <c:pt idx="381">
                  <c:v>5.3980614015652446E-3</c:v>
                </c:pt>
                <c:pt idx="382">
                  <c:v>6.0831837424766989E-3</c:v>
                </c:pt>
                <c:pt idx="383">
                  <c:v>6.72568014685067E-3</c:v>
                </c:pt>
                <c:pt idx="384">
                  <c:v>7.3210485295755103E-3</c:v>
                </c:pt>
                <c:pt idx="385">
                  <c:v>7.8651170398617229E-3</c:v>
                </c:pt>
                <c:pt idx="386">
                  <c:v>8.3540732941330981E-3</c:v>
                </c:pt>
                <c:pt idx="387">
                  <c:v>8.7844910900674728E-3</c:v>
                </c:pt>
                <c:pt idx="388">
                  <c:v>9.1533544145982349E-3</c:v>
                </c:pt>
                <c:pt idx="389">
                  <c:v>9.4580785776472581E-3</c:v>
                </c:pt>
                <c:pt idx="390">
                  <c:v>9.6965283235021446E-3</c:v>
                </c:pt>
                <c:pt idx="391">
                  <c:v>9.8670327929279884E-3</c:v>
                </c:pt>
                <c:pt idx="392">
                  <c:v>9.9683972311711572E-3</c:v>
                </c:pt>
                <c:pt idx="393">
                  <c:v>9.9999113598158787E-3</c:v>
                </c:pt>
                <c:pt idx="394">
                  <c:v>9.9613543538296569E-3</c:v>
                </c:pt>
                <c:pt idx="395">
                  <c:v>9.8529963889230528E-3</c:v>
                </c:pt>
                <c:pt idx="396">
                  <c:v>9.6755967483810896E-3</c:v>
                </c:pt>
                <c:pt idx="397">
                  <c:v>9.4303985026319651E-3</c:v>
                </c:pt>
                <c:pt idx="398">
                  <c:v>9.1191197988342975E-3</c:v>
                </c:pt>
                <c:pt idx="399">
                  <c:v>8.7439418215182873E-3</c:v>
                </c:pt>
                <c:pt idx="400">
                  <c:v>8.3074935086428579E-3</c:v>
                </c:pt>
                <c:pt idx="401">
                  <c:v>7.8128331301655623E-3</c:v>
                </c:pt>
                <c:pt idx="402">
                  <c:v>7.2634268582083541E-3</c:v>
                </c:pt>
                <c:pt idx="403">
                  <c:v>6.6631244789807486E-3</c:v>
                </c:pt>
                <c:pt idx="404">
                  <c:v>6.0161324166519824E-3</c:v>
                </c:pt>
                <c:pt idx="405">
                  <c:v>5.3269842581983654E-3</c:v>
                </c:pt>
                <c:pt idx="406">
                  <c:v>4.6005089857631548E-3</c:v>
                </c:pt>
                <c:pt idx="407">
                  <c:v>3.8417971391311091E-3</c:v>
                </c:pt>
                <c:pt idx="408">
                  <c:v>3.0561651454222992E-3</c:v>
                </c:pt>
                <c:pt idx="409">
                  <c:v>2.2491180659538392E-3</c:v>
                </c:pt>
                <c:pt idx="410">
                  <c:v>1.42631102130879E-3</c:v>
                </c:pt>
                <c:pt idx="411">
                  <c:v>5.9350956491304417E-4</c:v>
                </c:pt>
                <c:pt idx="412">
                  <c:v>-2.4345071720938672E-4</c:v>
                </c:pt>
                <c:pt idx="413">
                  <c:v>-1.0787050974125129E-3</c:v>
                </c:pt>
                <c:pt idx="414">
                  <c:v>-1.9064008016046073E-3</c:v>
                </c:pt>
                <c:pt idx="415">
                  <c:v>-2.7207380206637926E-3</c:v>
                </c:pt>
                <c:pt idx="416">
                  <c:v>-3.5160105507191421E-3</c:v>
                </c:pt>
                <c:pt idx="417">
                  <c:v>-4.2866457775226543E-3</c:v>
                </c:pt>
                <c:pt idx="418">
                  <c:v>-5.0272437247359534E-3</c:v>
                </c:pt>
                <c:pt idx="419">
                  <c:v>-5.7326148925125739E-3</c:v>
                </c:pt>
                <c:pt idx="420">
                  <c:v>-6.3978166212344161E-3</c:v>
                </c:pt>
                <c:pt idx="421">
                  <c:v>-7.0181877255957705E-3</c:v>
                </c:pt>
                <c:pt idx="422">
                  <c:v>-7.5893811563467585E-3</c:v>
                </c:pt>
                <c:pt idx="423">
                  <c:v>-8.1073944608309172E-3</c:v>
                </c:pt>
                <c:pt idx="424">
                  <c:v>-8.568597828873651E-3</c:v>
                </c:pt>
                <c:pt idx="425">
                  <c:v>-8.9697595274993193E-3</c:v>
                </c:pt>
                <c:pt idx="426">
                  <c:v>-9.308068546251819E-3</c:v>
                </c:pt>
                <c:pt idx="427">
                  <c:v>-9.5811542944382079E-3</c:v>
                </c:pt>
                <c:pt idx="428">
                  <c:v>-9.7871032122739208E-3</c:v>
                </c:pt>
                <c:pt idx="429">
                  <c:v>-9.9244721795322555E-3</c:v>
                </c:pt>
                <c:pt idx="430">
                  <c:v>-9.992298627741104E-3</c:v>
                </c:pt>
                <c:pt idx="431">
                  <c:v>-9.9901072850692475E-3</c:v>
                </c:pt>
                <c:pt idx="432">
                  <c:v>-9.9179135066395051E-3</c:v>
                </c:pt>
                <c:pt idx="433">
                  <c:v>-9.7762231669327789E-3</c:v>
                </c:pt>
                <c:pt idx="434">
                  <c:v>-9.5660291150366731E-3</c:v>
                </c:pt>
                <c:pt idx="435">
                  <c:v>-9.288804217577544E-3</c:v>
                </c:pt>
                <c:pt idx="436">
                  <c:v>-8.9464910380856431E-3</c:v>
                </c:pt>
                <c:pt idx="437">
                  <c:v>-8.5414882251112212E-3</c:v>
                </c:pt>
                <c:pt idx="438">
                  <c:v>-8.0766337044731046E-3</c:v>
                </c:pt>
                <c:pt idx="439">
                  <c:v>-7.5551847934142114E-3</c:v>
                </c:pt>
                <c:pt idx="440">
                  <c:v>-6.9807953760075434E-3</c:v>
                </c:pt>
                <c:pt idx="441">
                  <c:v>-6.3574902997492284E-3</c:v>
                </c:pt>
                <c:pt idx="442">
                  <c:v>-5.6896371727452964E-3</c:v>
                </c:pt>
                <c:pt idx="443">
                  <c:v>-4.9819157591148638E-3</c:v>
                </c:pt>
                <c:pt idx="444">
                  <c:v>-4.2392851870613714E-3</c:v>
                </c:pt>
                <c:pt idx="445">
                  <c:v>-3.466949199390286E-3</c:v>
                </c:pt>
                <c:pt idx="446">
                  <c:v>-2.6703196899700707E-3</c:v>
                </c:pt>
                <c:pt idx="447">
                  <c:v>-1.8549787816413087E-3</c:v>
                </c:pt>
                <c:pt idx="448">
                  <c:v>-1.0266397113020006E-3</c:v>
                </c:pt>
                <c:pt idx="449">
                  <c:v>-1.9110679625358018E-4</c:v>
                </c:pt>
                <c:pt idx="450">
                  <c:v>6.4576523766980384E-4</c:v>
                </c:pt>
                <c:pt idx="451">
                  <c:v>1.4781122811927143E-3</c:v>
                </c:pt>
                <c:pt idx="452">
                  <c:v>2.3001019324419966E-3</c:v>
                </c:pt>
                <c:pt idx="453">
                  <c:v>3.1059743656106499E-3</c:v>
                </c:pt>
                <c:pt idx="454">
                  <c:v>3.8900826910684841E-3</c:v>
                </c:pt>
                <c:pt idx="455">
                  <c:v>4.6469325241094627E-3</c:v>
                </c:pt>
                <c:pt idx="456">
                  <c:v>5.371220485069635E-3</c:v>
                </c:pt>
                <c:pt idx="457">
                  <c:v>6.0578713610397773E-3</c:v>
                </c:pt>
                <c:pt idx="458">
                  <c:v>6.702073668773398E-3</c:v>
                </c:pt>
                <c:pt idx="459">
                  <c:v>7.2993133695944323E-3</c:v>
                </c:pt>
                <c:pt idx="460">
                  <c:v>7.8454055000590599E-3</c:v>
                </c:pt>
                <c:pt idx="461">
                  <c:v>8.3365234967290574E-3</c:v>
                </c:pt>
                <c:pt idx="462">
                  <c:v>8.7692260095737686E-3</c:v>
                </c:pt>
                <c:pt idx="463">
                  <c:v>9.1404810161140378E-3</c:v>
                </c:pt>
                <c:pt idx="464">
                  <c:v>9.4476870673359751E-3</c:v>
                </c:pt>
                <c:pt idx="465">
                  <c:v>9.6886915165010738E-3</c:v>
                </c:pt>
                <c:pt idx="466">
                  <c:v>9.8618056031196805E-3</c:v>
                </c:pt>
                <c:pt idx="467">
                  <c:v>9.9658162863924035E-3</c:v>
                </c:pt>
                <c:pt idx="468">
                  <c:v>9.9999947451998548E-3</c:v>
                </c:pt>
                <c:pt idx="469">
                  <c:v>9.9641014850803348E-3</c:v>
                </c:pt>
                <c:pt idx="470">
                  <c:v>9.8583880164094546E-3</c:v>
                </c:pt>
                <c:pt idx="471">
                  <c:v>9.6835950920227728E-3</c:v>
                </c:pt>
                <c:pt idx="472">
                  <c:v>9.440947516630745E-3</c:v>
                </c:pt>
                <c:pt idx="473">
                  <c:v>9.1321455643969228E-3</c:v>
                </c:pt>
                <c:pt idx="474">
                  <c:v>8.7593530648184988E-3</c:v>
                </c:pt>
                <c:pt idx="475">
                  <c:v>8.3251822403929612E-3</c:v>
                </c:pt>
                <c:pt idx="476">
                  <c:v>7.8326754023165298E-3</c:v>
                </c:pt>
                <c:pt idx="477">
                  <c:v>7.2852836324754089E-3</c:v>
                </c:pt>
                <c:pt idx="478">
                  <c:v>6.6868426011091088E-3</c:v>
                </c:pt>
                <c:pt idx="479">
                  <c:v>6.0415456895956425E-3</c:v>
                </c:pt>
                <c:pt idx="480">
                  <c:v>5.3539146066917615E-3</c:v>
                </c:pt>
                <c:pt idx="481">
                  <c:v>4.6287677041261608E-3</c:v>
                </c:pt>
                <c:pt idx="482">
                  <c:v>3.8711862135626398E-3</c:v>
                </c:pt>
                <c:pt idx="483">
                  <c:v>3.0864786415178251E-3</c:v>
                </c:pt>
                <c:pt idx="484">
                  <c:v>2.2801435717240076E-3</c:v>
                </c:pt>
                <c:pt idx="485">
                  <c:v>1.4578311355872287E-3</c:v>
                </c:pt>
                <c:pt idx="486">
                  <c:v>6.2530342072493906E-4</c:v>
                </c:pt>
                <c:pt idx="487">
                  <c:v>-2.116059049939118E-4</c:v>
                </c:pt>
                <c:pt idx="488">
                  <c:v>-1.0470324709838013E-3</c:v>
                </c:pt>
                <c:pt idx="489">
                  <c:v>-1.8751222966168863E-3</c:v>
                </c:pt>
                <c:pt idx="490">
                  <c:v>-2.6900728110933712E-3</c:v>
                </c:pt>
                <c:pt idx="491">
                  <c:v>-3.4861735130734517E-3</c:v>
                </c:pt>
                <c:pt idx="492">
                  <c:v>-4.2578459851631096E-3</c:v>
                </c:pt>
                <c:pt idx="493">
                  <c:v>-4.9996829828641452E-3</c:v>
                </c:pt>
                <c:pt idx="494">
                  <c:v>-5.7064863240856934E-3</c:v>
                </c:pt>
                <c:pt idx="495">
                  <c:v>-6.3733033137190849E-3</c:v>
                </c:pt>
                <c:pt idx="496">
                  <c:v>-6.9954614480415931E-3</c:v>
                </c:pt>
                <c:pt idx="497">
                  <c:v>-7.5686011557707282E-3</c:v>
                </c:pt>
                <c:pt idx="498">
                  <c:v>-8.0887063463455176E-3</c:v>
                </c:pt>
                <c:pt idx="499">
                  <c:v>-8.5521325513782005E-3</c:v>
                </c:pt>
                <c:pt idx="500">
                  <c:v>-8.9556324620841815E-3</c:v>
                </c:pt>
                <c:pt idx="501">
                  <c:v>-9.2963786837446955E-3</c:v>
                </c:pt>
                <c:pt idx="502">
                  <c:v>-9.5719835477581228E-3</c:v>
                </c:pt>
                <c:pt idx="503">
                  <c:v>-9.7805158424530206E-3</c:v>
                </c:pt>
                <c:pt idx="504">
                  <c:v>-9.9205143454274506E-3</c:v>
                </c:pt>
                <c:pt idx="505">
                  <c:v>-9.9909980625908449E-3</c:v>
                </c:pt>
                <c:pt idx="506">
                  <c:v>-9.9914731021618994E-3</c:v>
                </c:pt>
                <c:pt idx="507">
                  <c:v>-9.921936135454926E-3</c:v>
                </c:pt>
                <c:pt idx="508">
                  <c:v>-9.7828744202045556E-3</c:v>
                </c:pt>
                <c:pt idx="509">
                  <c:v>-9.5752623862653419E-3</c:v>
                </c:pt>
                <c:pt idx="510">
                  <c:v>-9.3005548076104793E-3</c:v>
                </c:pt>
                <c:pt idx="511">
                  <c:v>-8.9606766084753646E-3</c:v>
                </c:pt>
                <c:pt idx="512">
                  <c:v>-8.5580093750753945E-3</c:v>
                </c:pt>
                <c:pt idx="513">
                  <c:v>-8.0953746674132243E-3</c:v>
                </c:pt>
                <c:pt idx="514">
                  <c:v>-7.5760142481125182E-3</c:v>
                </c:pt>
                <c:pt idx="515">
                  <c:v>-7.0035673668178387E-3</c:v>
                </c:pt>
                <c:pt idx="516">
                  <c:v>-6.3820452593337127E-3</c:v>
                </c:pt>
                <c:pt idx="517">
                  <c:v>-5.7158030401909324E-3</c:v>
                </c:pt>
                <c:pt idx="518">
                  <c:v>-5.009509185594398E-3</c:v>
                </c:pt>
                <c:pt idx="519">
                  <c:v>-4.2681128205907205E-3</c:v>
                </c:pt>
                <c:pt idx="520">
                  <c:v>-3.4968090396799382E-3</c:v>
                </c:pt>
                <c:pt idx="521">
                  <c:v>-2.7010025038764662E-3</c:v>
                </c:pt>
                <c:pt idx="522">
                  <c:v>-1.8862695693002772E-3</c:v>
                </c:pt>
                <c:pt idx="523">
                  <c:v>-1.0583192126705401E-3</c:v>
                </c:pt>
                <c:pt idx="524">
                  <c:v>-2.2295302750347822E-4</c:v>
                </c:pt>
                <c:pt idx="525">
                  <c:v>6.1397542867231195E-4</c:v>
                </c:pt>
                <c:pt idx="526">
                  <c:v>1.4466016512207625E-3</c:v>
                </c:pt>
                <c:pt idx="527">
                  <c:v>2.2690912820122759E-3</c:v>
                </c:pt>
                <c:pt idx="528">
                  <c:v>3.0756809917954066E-3</c:v>
                </c:pt>
                <c:pt idx="529">
                  <c:v>3.860718864856799E-3</c:v>
                </c:pt>
                <c:pt idx="530">
                  <c:v>4.6187040029871474E-3</c:v>
                </c:pt>
                <c:pt idx="531">
                  <c:v>5.3443250712403986E-3</c:v>
                </c:pt>
                <c:pt idx="532">
                  <c:v>6.032497515390511E-3</c:v>
                </c:pt>
                <c:pt idx="533">
                  <c:v>6.6783991902955543E-3</c:v>
                </c:pt>
                <c:pt idx="534">
                  <c:v>7.2775041495153391E-3</c:v>
                </c:pt>
                <c:pt idx="535">
                  <c:v>7.8256143594129801E-3</c:v>
                </c:pt>
                <c:pt idx="536">
                  <c:v>8.3188891155133067E-3</c:v>
                </c:pt>
                <c:pt idx="537">
                  <c:v>8.7538719549936968E-3</c:v>
                </c:pt>
                <c:pt idx="538">
                  <c:v>9.1275148767258722E-3</c:v>
                </c:pt>
                <c:pt idx="539">
                  <c:v>9.4371996991549252E-3</c:v>
                </c:pt>
                <c:pt idx="540">
                  <c:v>9.6807564063573041E-3</c:v>
                </c:pt>
                <c:pt idx="541">
                  <c:v>9.8564783537231793E-3</c:v>
                </c:pt>
                <c:pt idx="542">
                  <c:v>9.9631342267150185E-3</c:v>
                </c:pt>
                <c:pt idx="543">
                  <c:v>9.9999766689046581E-3</c:v>
                </c:pt>
                <c:pt idx="544">
                  <c:v>9.9667475188310994E-3</c:v>
                </c:pt>
                <c:pt idx="545">
                  <c:v>9.8636796189830855E-3</c:v>
                </c:pt>
                <c:pt idx="546">
                  <c:v>9.6914951842309791E-3</c:v>
                </c:pt>
                <c:pt idx="547">
                  <c:v>9.4514007411403735E-3</c:v>
                </c:pt>
                <c:pt idx="548">
                  <c:v>9.1450786736285011E-3</c:v>
                </c:pt>
                <c:pt idx="549">
                  <c:v>8.7746754342049368E-3</c:v>
                </c:pt>
                <c:pt idx="550">
                  <c:v>8.3427865034017331E-3</c:v>
                </c:pt>
                <c:pt idx="551">
                  <c:v>7.8524382027858417E-3</c:v>
                </c:pt>
                <c:pt idx="552">
                  <c:v>7.307066488992554E-3</c:v>
                </c:pt>
                <c:pt idx="553">
                  <c:v>6.7104928773739324E-3</c:v>
                </c:pt>
                <c:pt idx="554">
                  <c:v>6.0668976639699727E-3</c:v>
                </c:pt>
                <c:pt idx="555">
                  <c:v>5.3807906334399922E-3</c:v>
                </c:pt>
                <c:pt idx="556">
                  <c:v>4.6569794582101039E-3</c:v>
                </c:pt>
                <c:pt idx="557">
                  <c:v>3.9005360102681631E-3</c:v>
                </c:pt>
                <c:pt idx="558">
                  <c:v>3.1167608216663267E-3</c:v>
                </c:pt>
                <c:pt idx="559">
                  <c:v>2.311145942762393E-3</c:v>
                </c:pt>
                <c:pt idx="560">
                  <c:v>1.489336458458399E-3</c:v>
                </c:pt>
                <c:pt idx="561">
                  <c:v>6.5709093209999445E-4</c:v>
                </c:pt>
                <c:pt idx="562">
                  <c:v>-1.7975894578826424E-4</c:v>
                </c:pt>
                <c:pt idx="563">
                  <c:v>-1.0153492211822381E-3</c:v>
                </c:pt>
                <c:pt idx="564">
                  <c:v>-1.8438247663135519E-3</c:v>
                </c:pt>
                <c:pt idx="565">
                  <c:v>-2.6593803075781589E-3</c:v>
                </c:pt>
                <c:pt idx="566">
                  <c:v>-3.456301104107321E-3</c:v>
                </c:pt>
                <c:pt idx="567">
                  <c:v>-4.229002991960531E-3</c:v>
                </c:pt>
                <c:pt idx="568">
                  <c:v>-4.9720715133425852E-3</c:v>
                </c:pt>
                <c:pt idx="569">
                  <c:v>-5.6802998566599771E-3</c:v>
                </c:pt>
                <c:pt idx="570">
                  <c:v>-6.3487253415641489E-3</c:v>
                </c:pt>
                <c:pt idx="571">
                  <c:v>-6.9726641933236088E-3</c:v>
                </c:pt>
                <c:pt idx="572">
                  <c:v>-7.5477443628561023E-3</c:v>
                </c:pt>
                <c:pt idx="573">
                  <c:v>-8.0699361624441569E-3</c:v>
                </c:pt>
                <c:pt idx="574">
                  <c:v>-8.5355805024642638E-3</c:v>
                </c:pt>
                <c:pt idx="575">
                  <c:v>-8.9414145312705206E-3</c:v>
                </c:pt>
                <c:pt idx="576">
                  <c:v>-9.2845944985688548E-3</c:v>
                </c:pt>
                <c:pt idx="577">
                  <c:v>-9.5627156820746271E-3</c:v>
                </c:pt>
                <c:pt idx="578">
                  <c:v>-9.7738292378239233E-3</c:v>
                </c:pt>
                <c:pt idx="579">
                  <c:v>-9.9164558560653742E-3</c:v>
                </c:pt>
                <c:pt idx="580">
                  <c:v>-9.9895961270433341E-3</c:v>
                </c:pt>
                <c:pt idx="581">
                  <c:v>-9.9927375440374659E-3</c:v>
                </c:pt>
                <c:pt idx="582">
                  <c:v>-9.9258580945873389E-3</c:v>
                </c:pt>
                <c:pt idx="583">
                  <c:v>-9.7894264147375797E-3</c:v>
                </c:pt>
                <c:pt idx="584">
                  <c:v>-9.5843985052229234E-3</c:v>
                </c:pt>
                <c:pt idx="585">
                  <c:v>-9.3122110326030114E-3</c:v>
                </c:pt>
                <c:pt idx="586">
                  <c:v>-8.974771262287776E-3</c:v>
                </c:pt>
                <c:pt idx="587">
                  <c:v>-8.5744436939937732E-3</c:v>
                </c:pt>
                <c:pt idx="588">
                  <c:v>-8.1140334932794517E-3</c:v>
                </c:pt>
                <c:pt idx="589">
                  <c:v>-7.5967668352577306E-3</c:v>
                </c:pt>
                <c:pt idx="590">
                  <c:v>-7.0262682982202675E-3</c:v>
                </c:pt>
                <c:pt idx="591">
                  <c:v>-6.4065354655813136E-3</c:v>
                </c:pt>
                <c:pt idx="592">
                  <c:v>-5.7419109141086623E-3</c:v>
                </c:pt>
                <c:pt idx="593">
                  <c:v>-5.0370517847258232E-3</c:v>
                </c:pt>
                <c:pt idx="594">
                  <c:v>-4.2968971491079569E-3</c:v>
                </c:pt>
                <c:pt idx="595">
                  <c:v>-3.5266334007392538E-3</c:v>
                </c:pt>
                <c:pt idx="596">
                  <c:v>-2.7316579129435092E-3</c:v>
                </c:pt>
                <c:pt idx="597">
                  <c:v>-1.9175412185413981E-3</c:v>
                </c:pt>
                <c:pt idx="598">
                  <c:v>-1.0899879761490658E-3</c:v>
                </c:pt>
                <c:pt idx="599">
                  <c:v>-2.5479699663333256E-4</c:v>
                </c:pt>
              </c:numCache>
            </c:numRef>
          </c:val>
        </c:ser>
        <c:marker val="1"/>
        <c:axId val="147053568"/>
        <c:axId val="147059456"/>
      </c:lineChart>
      <c:catAx>
        <c:axId val="147053568"/>
        <c:scaling>
          <c:orientation val="minMax"/>
        </c:scaling>
        <c:axPos val="b"/>
        <c:tickLblPos val="nextTo"/>
        <c:crossAx val="147059456"/>
        <c:crosses val="autoZero"/>
        <c:auto val="1"/>
        <c:lblAlgn val="ctr"/>
        <c:lblOffset val="100"/>
      </c:catAx>
      <c:valAx>
        <c:axId val="147059456"/>
        <c:scaling>
          <c:orientation val="minMax"/>
        </c:scaling>
        <c:axPos val="l"/>
        <c:majorGridlines/>
        <c:numFmt formatCode="General" sourceLinked="1"/>
        <c:tickLblPos val="nextTo"/>
        <c:crossAx val="147053568"/>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B78D637D-F38B-4B05-8B64-26839261B3B7}" type="datetimeFigureOut">
              <a:rPr kumimoji="1" lang="ja-JP" altLang="en-US" smtClean="0"/>
              <a:pPr/>
              <a:t>2009/6/30</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4CD9E50A-364F-4257-88B3-CF57E684C7B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25</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26</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27</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28</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29</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31</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32</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33</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34</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35</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36</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37</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38</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D9E50A-364F-4257-88B3-CF57E684C7BC}"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A3183B4-0151-4FDC-A29C-1CC1DE86E50C}" type="datetime1">
              <a:rPr kumimoji="1" lang="ja-JP" altLang="en-US" smtClean="0"/>
              <a:pPr/>
              <a:t>2009/6/30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DFBE3EE-F065-4EDA-A5C6-E7FBF2E63390}" type="datetime1">
              <a:rPr kumimoji="1" lang="ja-JP" altLang="en-US" smtClean="0"/>
              <a:pPr/>
              <a:t>2009/6/30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CFFE63E-4A50-4389-AB76-CE74D824D190}" type="datetime1">
              <a:rPr kumimoji="1" lang="ja-JP" altLang="en-US" smtClean="0"/>
              <a:pPr/>
              <a:t>2009/6/30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B3560B7-8F36-4096-8779-CE64300990A1}" type="datetime1">
              <a:rPr kumimoji="1" lang="ja-JP" altLang="en-US" smtClean="0"/>
              <a:pPr/>
              <a:t>2009/6/30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4A5B769-C3A3-456E-B913-90189619C229}" type="datetime1">
              <a:rPr kumimoji="1" lang="ja-JP" altLang="en-US" smtClean="0"/>
              <a:pPr/>
              <a:t>2009/6/30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F7D675A-02F3-4FB5-90D3-B08D8705EDDF}" type="datetime1">
              <a:rPr kumimoji="1" lang="ja-JP" altLang="en-US" smtClean="0"/>
              <a:pPr/>
              <a:t>2009/6/30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DCA1B04-D3AC-47A5-9B00-9ACB84AF5C2D}" type="datetime1">
              <a:rPr kumimoji="1" lang="ja-JP" altLang="en-US" smtClean="0"/>
              <a:pPr/>
              <a:t>2009/6/30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4D95CA7-B215-4949-AE85-F0E3355C3102}" type="datetime1">
              <a:rPr kumimoji="1" lang="ja-JP" altLang="en-US" smtClean="0"/>
              <a:pPr/>
              <a:t>2009/6/30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89E0BE3-D6A3-4236-8DD6-7AFBD33EB039}" type="datetime1">
              <a:rPr kumimoji="1" lang="ja-JP" altLang="en-US" smtClean="0"/>
              <a:pPr/>
              <a:t>2009/6/30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11CC794-6484-4B50-8217-D1A4FC60D7B0}" type="datetime1">
              <a:rPr kumimoji="1" lang="ja-JP" altLang="en-US" smtClean="0"/>
              <a:pPr/>
              <a:t>2009/6/30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6703751-F783-4E95-8595-A36F9C15716D}" type="datetime1">
              <a:rPr kumimoji="1" lang="ja-JP" altLang="en-US" smtClean="0"/>
              <a:pPr/>
              <a:t>2009/6/30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02F90-695C-457C-B5D0-CB8A2498430A}" type="datetime1">
              <a:rPr kumimoji="1" lang="ja-JP" altLang="en-US" smtClean="0"/>
              <a:pPr/>
              <a:t>2009/6/30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8589C-784C-4C6D-97ED-C407723A1A3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0.gif"/><Relationship Id="rId7"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3.gif"/><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gif"/></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0034" y="2130425"/>
            <a:ext cx="8215370" cy="1470025"/>
          </a:xfrm>
        </p:spPr>
        <p:txBody>
          <a:bodyPr>
            <a:normAutofit/>
          </a:bodyPr>
          <a:lstStyle/>
          <a:p>
            <a:r>
              <a:rPr kumimoji="1" lang="ja-JP" altLang="en-US" sz="3200" dirty="0" smtClean="0"/>
              <a:t>２次元ＭＨＤシミュレーションを用いた</a:t>
            </a:r>
            <a:r>
              <a:rPr kumimoji="1" lang="en-US" altLang="ja-JP" sz="3200" dirty="0" smtClean="0"/>
              <a:t/>
            </a:r>
            <a:br>
              <a:rPr kumimoji="1" lang="en-US" altLang="ja-JP" sz="3200" dirty="0" smtClean="0"/>
            </a:br>
            <a:r>
              <a:rPr kumimoji="1" lang="en-US" altLang="ja-JP" sz="3200" dirty="0" smtClean="0"/>
              <a:t>KH</a:t>
            </a:r>
            <a:r>
              <a:rPr kumimoji="1" lang="ja-JP" altLang="en-US" sz="3200" dirty="0" smtClean="0"/>
              <a:t>渦の合体大発展</a:t>
            </a:r>
            <a:endParaRPr kumimoji="1" lang="ja-JP" altLang="en-US" sz="3200" dirty="0"/>
          </a:p>
        </p:txBody>
      </p:sp>
      <p:sp>
        <p:nvSpPr>
          <p:cNvPr id="3" name="サブタイトル 2"/>
          <p:cNvSpPr>
            <a:spLocks noGrp="1"/>
          </p:cNvSpPr>
          <p:nvPr>
            <p:ph type="subTitle" idx="1"/>
          </p:nvPr>
        </p:nvSpPr>
        <p:spPr/>
        <p:txBody>
          <a:bodyPr/>
          <a:lstStyle/>
          <a:p>
            <a:r>
              <a:rPr lang="ja-JP" altLang="en-US" sz="1800" dirty="0" smtClean="0"/>
              <a:t>藤本研　Ｍ２</a:t>
            </a:r>
            <a:r>
              <a:rPr lang="ja-JP" altLang="en-US" sz="2000" dirty="0" smtClean="0"/>
              <a:t>　下村直子</a:t>
            </a:r>
            <a:endParaRPr lang="en-US" altLang="ja-JP" sz="2000" dirty="0" smtClean="0"/>
          </a:p>
          <a:p>
            <a:r>
              <a:rPr lang="en-US" altLang="ja-JP" sz="1800" dirty="0" smtClean="0"/>
              <a:t>2009/06/30 </a:t>
            </a:r>
            <a:r>
              <a:rPr lang="en-US" altLang="ja-JP" sz="1800" dirty="0"/>
              <a:t>STP</a:t>
            </a:r>
            <a:r>
              <a:rPr lang="ja-JP" altLang="en-US" sz="1800" dirty="0"/>
              <a:t>セミナ</a:t>
            </a:r>
            <a:endParaRPr lang="en-US" altLang="ja-JP" sz="1800" dirty="0"/>
          </a:p>
          <a:p>
            <a:endParaRPr lang="en-US" altLang="ja-JP"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0"/>
            <a:ext cx="8229600" cy="1143000"/>
          </a:xfrm>
        </p:spPr>
        <p:txBody>
          <a:bodyPr>
            <a:normAutofit/>
          </a:bodyPr>
          <a:lstStyle/>
          <a:p>
            <a:pPr algn="l"/>
            <a:r>
              <a:rPr lang="ja-JP" altLang="en-US" sz="2800" dirty="0" smtClean="0"/>
              <a:t>①　最大成長モードのみ</a:t>
            </a:r>
            <a:endParaRPr lang="en-US" altLang="ja-JP" sz="2800" dirty="0" smtClean="0"/>
          </a:p>
        </p:txBody>
      </p:sp>
      <p:pic>
        <p:nvPicPr>
          <p:cNvPr id="8" name="コンテンツ プレースホルダ 7" descr="0095.gif"/>
          <p:cNvPicPr>
            <a:picLocks noGrp="1" noChangeAspect="1"/>
          </p:cNvPicPr>
          <p:nvPr>
            <p:ph idx="1"/>
          </p:nvPr>
        </p:nvPicPr>
        <p:blipFill>
          <a:blip r:embed="rId3"/>
          <a:srcRect l="5291" t="25197" r="5291" b="25197"/>
          <a:stretch>
            <a:fillRect/>
          </a:stretch>
        </p:blipFill>
        <p:spPr>
          <a:xfrm>
            <a:off x="928662" y="1071546"/>
            <a:ext cx="3406826" cy="2267986"/>
          </a:xfrm>
        </p:spPr>
      </p:pic>
      <p:sp>
        <p:nvSpPr>
          <p:cNvPr id="4" name="テキスト ボックス 3"/>
          <p:cNvSpPr txBox="1"/>
          <p:nvPr/>
        </p:nvSpPr>
        <p:spPr>
          <a:xfrm>
            <a:off x="1214414" y="5786454"/>
            <a:ext cx="6715172" cy="830997"/>
          </a:xfrm>
          <a:prstGeom prst="rect">
            <a:avLst/>
          </a:prstGeom>
          <a:noFill/>
        </p:spPr>
        <p:txBody>
          <a:bodyPr wrap="square" rtlCol="0">
            <a:spAutoFit/>
          </a:bodyPr>
          <a:lstStyle/>
          <a:p>
            <a:pPr algn="ctr"/>
            <a:r>
              <a:rPr kumimoji="1" lang="en-US" altLang="ja-JP" sz="2400" dirty="0" smtClean="0"/>
              <a:t>T=95</a:t>
            </a:r>
            <a:r>
              <a:rPr kumimoji="1" lang="ja-JP" altLang="en-US" sz="2400" dirty="0" smtClean="0"/>
              <a:t>で</a:t>
            </a:r>
            <a:r>
              <a:rPr kumimoji="1" lang="ja-JP" altLang="en-US" sz="2400" dirty="0" err="1" smtClean="0"/>
              <a:t>ｙ</a:t>
            </a:r>
            <a:r>
              <a:rPr kumimoji="1" lang="ja-JP" altLang="en-US" sz="2400" dirty="0" smtClean="0"/>
              <a:t>方向への巻きあがりが</a:t>
            </a:r>
            <a:r>
              <a:rPr lang="ja-JP" altLang="en-US" sz="2400" dirty="0" smtClean="0"/>
              <a:t>最大</a:t>
            </a:r>
            <a:endParaRPr kumimoji="1" lang="en-US" altLang="ja-JP" sz="2400" dirty="0" smtClean="0"/>
          </a:p>
          <a:p>
            <a:pPr algn="ctr"/>
            <a:r>
              <a:rPr kumimoji="1" lang="ja-JP" altLang="en-US" sz="2400" dirty="0" smtClean="0"/>
              <a:t>その後十分時間が経過しても合体は起こらない</a:t>
            </a:r>
            <a:endParaRPr kumimoji="1" lang="ja-JP" altLang="en-US" sz="2400" dirty="0"/>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10</a:t>
            </a:fld>
            <a:endParaRPr kumimoji="1" lang="ja-JP" altLang="en-US" dirty="0"/>
          </a:p>
        </p:txBody>
      </p:sp>
      <p:sp>
        <p:nvSpPr>
          <p:cNvPr id="9" name="テキスト ボックス 8"/>
          <p:cNvSpPr txBox="1"/>
          <p:nvPr/>
        </p:nvSpPr>
        <p:spPr>
          <a:xfrm>
            <a:off x="3357554" y="1142984"/>
            <a:ext cx="857256" cy="369332"/>
          </a:xfrm>
          <a:prstGeom prst="rect">
            <a:avLst/>
          </a:prstGeom>
          <a:solidFill>
            <a:schemeClr val="bg1"/>
          </a:solidFill>
        </p:spPr>
        <p:txBody>
          <a:bodyPr wrap="square" rtlCol="0">
            <a:spAutoFit/>
          </a:bodyPr>
          <a:lstStyle/>
          <a:p>
            <a:pPr algn="ctr"/>
            <a:r>
              <a:rPr kumimoji="1" lang="en-US" altLang="ja-JP" dirty="0" smtClean="0"/>
              <a:t>T=95</a:t>
            </a:r>
            <a:endParaRPr kumimoji="1" lang="ja-JP" altLang="en-US" dirty="0"/>
          </a:p>
        </p:txBody>
      </p:sp>
      <p:pic>
        <p:nvPicPr>
          <p:cNvPr id="10" name="図 9" descr="0130.gif"/>
          <p:cNvPicPr>
            <a:picLocks noChangeAspect="1"/>
          </p:cNvPicPr>
          <p:nvPr/>
        </p:nvPicPr>
        <p:blipFill>
          <a:blip r:embed="rId4"/>
          <a:srcRect l="5291" t="25197" r="5291" b="25197"/>
          <a:stretch>
            <a:fillRect/>
          </a:stretch>
        </p:blipFill>
        <p:spPr>
          <a:xfrm>
            <a:off x="4572000" y="1071546"/>
            <a:ext cx="3406826" cy="2267986"/>
          </a:xfrm>
          <a:prstGeom prst="rect">
            <a:avLst/>
          </a:prstGeom>
        </p:spPr>
      </p:pic>
      <p:sp>
        <p:nvSpPr>
          <p:cNvPr id="11" name="テキスト ボックス 10"/>
          <p:cNvSpPr txBox="1"/>
          <p:nvPr/>
        </p:nvSpPr>
        <p:spPr>
          <a:xfrm>
            <a:off x="7000892" y="1142984"/>
            <a:ext cx="857256" cy="369332"/>
          </a:xfrm>
          <a:prstGeom prst="rect">
            <a:avLst/>
          </a:prstGeom>
          <a:solidFill>
            <a:schemeClr val="bg1"/>
          </a:solidFill>
        </p:spPr>
        <p:txBody>
          <a:bodyPr wrap="square" rtlCol="0">
            <a:spAutoFit/>
          </a:bodyPr>
          <a:lstStyle/>
          <a:p>
            <a:pPr algn="ctr"/>
            <a:r>
              <a:rPr kumimoji="1" lang="en-US" altLang="ja-JP" dirty="0" smtClean="0"/>
              <a:t>T=130</a:t>
            </a:r>
            <a:endParaRPr kumimoji="1" lang="ja-JP" altLang="en-US" dirty="0"/>
          </a:p>
        </p:txBody>
      </p:sp>
      <p:pic>
        <p:nvPicPr>
          <p:cNvPr id="12" name="図 11" descr="0150.gif"/>
          <p:cNvPicPr>
            <a:picLocks noChangeAspect="1"/>
          </p:cNvPicPr>
          <p:nvPr/>
        </p:nvPicPr>
        <p:blipFill>
          <a:blip r:embed="rId5"/>
          <a:srcRect l="5291" t="25197" r="5291" b="25197"/>
          <a:stretch>
            <a:fillRect/>
          </a:stretch>
        </p:blipFill>
        <p:spPr>
          <a:xfrm>
            <a:off x="928662" y="3429000"/>
            <a:ext cx="3406826" cy="2267986"/>
          </a:xfrm>
          <a:prstGeom prst="rect">
            <a:avLst/>
          </a:prstGeom>
        </p:spPr>
      </p:pic>
      <p:sp>
        <p:nvSpPr>
          <p:cNvPr id="13" name="テキスト ボックス 12"/>
          <p:cNvSpPr txBox="1"/>
          <p:nvPr/>
        </p:nvSpPr>
        <p:spPr>
          <a:xfrm>
            <a:off x="3357554" y="3571876"/>
            <a:ext cx="857256" cy="369332"/>
          </a:xfrm>
          <a:prstGeom prst="rect">
            <a:avLst/>
          </a:prstGeom>
          <a:solidFill>
            <a:schemeClr val="bg1"/>
          </a:solidFill>
        </p:spPr>
        <p:txBody>
          <a:bodyPr wrap="square" rtlCol="0">
            <a:spAutoFit/>
          </a:bodyPr>
          <a:lstStyle/>
          <a:p>
            <a:pPr algn="ctr"/>
            <a:r>
              <a:rPr kumimoji="1" lang="en-US" altLang="ja-JP" dirty="0" smtClean="0"/>
              <a:t>T=150</a:t>
            </a:r>
            <a:endParaRPr kumimoji="1" lang="ja-JP" altLang="en-US" dirty="0"/>
          </a:p>
        </p:txBody>
      </p:sp>
      <p:pic>
        <p:nvPicPr>
          <p:cNvPr id="14" name="図 13" descr="0400.gif"/>
          <p:cNvPicPr>
            <a:picLocks noChangeAspect="1"/>
          </p:cNvPicPr>
          <p:nvPr/>
        </p:nvPicPr>
        <p:blipFill>
          <a:blip r:embed="rId6"/>
          <a:srcRect l="5291" t="25197" r="5291" b="25197"/>
          <a:stretch>
            <a:fillRect/>
          </a:stretch>
        </p:blipFill>
        <p:spPr>
          <a:xfrm>
            <a:off x="4572000" y="3429000"/>
            <a:ext cx="3406826" cy="2267986"/>
          </a:xfrm>
          <a:prstGeom prst="rect">
            <a:avLst/>
          </a:prstGeom>
        </p:spPr>
      </p:pic>
      <p:sp>
        <p:nvSpPr>
          <p:cNvPr id="15" name="テキスト ボックス 14"/>
          <p:cNvSpPr txBox="1"/>
          <p:nvPr/>
        </p:nvSpPr>
        <p:spPr>
          <a:xfrm>
            <a:off x="7072330" y="3500438"/>
            <a:ext cx="857256" cy="369332"/>
          </a:xfrm>
          <a:prstGeom prst="rect">
            <a:avLst/>
          </a:prstGeom>
          <a:solidFill>
            <a:schemeClr val="bg1"/>
          </a:solidFill>
        </p:spPr>
        <p:txBody>
          <a:bodyPr wrap="square" rtlCol="0">
            <a:spAutoFit/>
          </a:bodyPr>
          <a:lstStyle/>
          <a:p>
            <a:pPr algn="ctr"/>
            <a:r>
              <a:rPr kumimoji="1" lang="en-US" altLang="ja-JP" dirty="0" smtClean="0"/>
              <a:t>T=400</a:t>
            </a:r>
            <a:endParaRPr kumimoji="1" lang="ja-JP" altLang="en-US" dirty="0"/>
          </a:p>
        </p:txBody>
      </p:sp>
      <p:pic>
        <p:nvPicPr>
          <p:cNvPr id="2051" name="Picture 3"/>
          <p:cNvPicPr>
            <a:picLocks noChangeAspect="1" noChangeArrowheads="1"/>
          </p:cNvPicPr>
          <p:nvPr/>
        </p:nvPicPr>
        <p:blipFill>
          <a:blip r:embed="rId7"/>
          <a:srcRect/>
          <a:stretch>
            <a:fillRect/>
          </a:stretch>
        </p:blipFill>
        <p:spPr bwMode="auto">
          <a:xfrm>
            <a:off x="1500166" y="1571612"/>
            <a:ext cx="6156359" cy="3714776"/>
          </a:xfrm>
          <a:prstGeom prst="rect">
            <a:avLst/>
          </a:prstGeom>
          <a:noFill/>
          <a:ln w="9525">
            <a:noFill/>
            <a:miter lim="800000"/>
            <a:headEnd/>
            <a:tailEnd/>
          </a:ln>
          <a:effectLst/>
        </p:spPr>
      </p:pic>
      <p:sp>
        <p:nvSpPr>
          <p:cNvPr id="16" name="テキスト ボックス 15"/>
          <p:cNvSpPr txBox="1"/>
          <p:nvPr/>
        </p:nvSpPr>
        <p:spPr>
          <a:xfrm>
            <a:off x="5643570" y="214290"/>
            <a:ext cx="2214578" cy="646331"/>
          </a:xfrm>
          <a:prstGeom prst="rect">
            <a:avLst/>
          </a:prstGeom>
          <a:noFill/>
        </p:spPr>
        <p:txBody>
          <a:bodyPr wrap="square" rtlCol="0">
            <a:spAutoFit/>
          </a:bodyPr>
          <a:lstStyle/>
          <a:p>
            <a:r>
              <a:rPr kumimoji="1" lang="ja-JP" altLang="en-US" dirty="0" smtClean="0"/>
              <a:t>横軸：　規格化時間　縦軸：　振幅</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762" y="0"/>
            <a:ext cx="8229600" cy="1143000"/>
          </a:xfrm>
        </p:spPr>
        <p:txBody>
          <a:bodyPr>
            <a:normAutofit/>
          </a:bodyPr>
          <a:lstStyle/>
          <a:p>
            <a:pPr algn="l"/>
            <a:r>
              <a:rPr lang="en-US" altLang="ja-JP" sz="2400" dirty="0" smtClean="0"/>
              <a:t>②</a:t>
            </a:r>
            <a:r>
              <a:rPr lang="ja-JP" altLang="en-US" sz="2400" dirty="0" smtClean="0"/>
              <a:t>　</a:t>
            </a:r>
            <a:r>
              <a:rPr lang="en-US" altLang="ja-JP" sz="2400" dirty="0" smtClean="0"/>
              <a:t>mode1,2,4,8</a:t>
            </a:r>
            <a:r>
              <a:rPr lang="ja-JP" altLang="en-US" sz="2400" dirty="0" smtClean="0"/>
              <a:t>の合成波</a:t>
            </a:r>
            <a:endParaRPr kumimoji="1" lang="ja-JP" altLang="en-US" sz="2400" dirty="0"/>
          </a:p>
        </p:txBody>
      </p:sp>
      <p:sp>
        <p:nvSpPr>
          <p:cNvPr id="4" name="テキスト ボックス 3"/>
          <p:cNvSpPr txBox="1"/>
          <p:nvPr/>
        </p:nvSpPr>
        <p:spPr>
          <a:xfrm>
            <a:off x="1142976" y="5929330"/>
            <a:ext cx="7143800" cy="830997"/>
          </a:xfrm>
          <a:prstGeom prst="rect">
            <a:avLst/>
          </a:prstGeom>
          <a:noFill/>
        </p:spPr>
        <p:txBody>
          <a:bodyPr wrap="square" rtlCol="0">
            <a:spAutoFit/>
          </a:bodyPr>
          <a:lstStyle/>
          <a:p>
            <a:pPr algn="ctr"/>
            <a:r>
              <a:rPr lang="en-US" altLang="ja-JP" sz="2400" dirty="0" smtClean="0"/>
              <a:t>m</a:t>
            </a:r>
            <a:r>
              <a:rPr kumimoji="1" lang="en-US" altLang="ja-JP" sz="2400" dirty="0" smtClean="0"/>
              <a:t>ode8</a:t>
            </a:r>
            <a:r>
              <a:rPr lang="ja-JP" altLang="en-US" sz="2400" dirty="0" smtClean="0"/>
              <a:t>から</a:t>
            </a:r>
            <a:r>
              <a:rPr lang="en-US" altLang="ja-JP" sz="2400" dirty="0" smtClean="0"/>
              <a:t>mode6</a:t>
            </a:r>
            <a:r>
              <a:rPr lang="ja-JP" altLang="en-US" sz="2400" dirty="0" err="1" smtClean="0"/>
              <a:t>、</a:t>
            </a:r>
            <a:r>
              <a:rPr lang="en-US" altLang="ja-JP" sz="2400" dirty="0" smtClean="0"/>
              <a:t>mode2</a:t>
            </a:r>
            <a:r>
              <a:rPr lang="ja-JP" altLang="en-US" sz="2400" dirty="0" err="1" smtClean="0"/>
              <a:t>、</a:t>
            </a:r>
            <a:r>
              <a:rPr lang="en-US" altLang="ja-JP" sz="2400" dirty="0" smtClean="0"/>
              <a:t>mode1</a:t>
            </a:r>
            <a:r>
              <a:rPr lang="ja-JP" altLang="en-US" sz="2400" dirty="0" smtClean="0"/>
              <a:t>の順に成長→合体</a:t>
            </a:r>
            <a:endParaRPr lang="en-US" altLang="ja-JP" sz="2400" dirty="0" smtClean="0"/>
          </a:p>
          <a:p>
            <a:pPr algn="ctr"/>
            <a:r>
              <a:rPr kumimoji="1" lang="en-US" altLang="ja-JP" sz="2400" dirty="0" smtClean="0"/>
              <a:t>T=695</a:t>
            </a:r>
            <a:r>
              <a:rPr kumimoji="1" lang="ja-JP" altLang="en-US" sz="2400" dirty="0" smtClean="0"/>
              <a:t>で</a:t>
            </a:r>
            <a:r>
              <a:rPr kumimoji="1" lang="en-US" altLang="ja-JP" sz="2400" dirty="0" smtClean="0"/>
              <a:t>mode1</a:t>
            </a:r>
            <a:r>
              <a:rPr kumimoji="1" lang="ja-JP" altLang="en-US" sz="2400" dirty="0" smtClean="0"/>
              <a:t>が支配的</a:t>
            </a:r>
            <a:endParaRPr kumimoji="1" lang="ja-JP" altLang="en-US" sz="2400" dirty="0"/>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11</a:t>
            </a:fld>
            <a:endParaRPr kumimoji="1" lang="ja-JP" altLang="en-US" dirty="0"/>
          </a:p>
        </p:txBody>
      </p:sp>
      <p:pic>
        <p:nvPicPr>
          <p:cNvPr id="10" name="コンテンツ プレースホルダ 9" descr="0095.gif"/>
          <p:cNvPicPr>
            <a:picLocks noGrp="1" noChangeAspect="1"/>
          </p:cNvPicPr>
          <p:nvPr>
            <p:ph idx="1"/>
          </p:nvPr>
        </p:nvPicPr>
        <p:blipFill>
          <a:blip r:embed="rId3"/>
          <a:srcRect l="5291" t="25197" r="5291" b="25197"/>
          <a:stretch>
            <a:fillRect/>
          </a:stretch>
        </p:blipFill>
        <p:spPr>
          <a:xfrm>
            <a:off x="857224" y="1011222"/>
            <a:ext cx="3406826" cy="2267986"/>
          </a:xfrm>
        </p:spPr>
      </p:pic>
      <p:sp>
        <p:nvSpPr>
          <p:cNvPr id="11" name="テキスト ボックス 10"/>
          <p:cNvSpPr txBox="1"/>
          <p:nvPr/>
        </p:nvSpPr>
        <p:spPr>
          <a:xfrm>
            <a:off x="3286116" y="1082660"/>
            <a:ext cx="857256" cy="369332"/>
          </a:xfrm>
          <a:prstGeom prst="rect">
            <a:avLst/>
          </a:prstGeom>
          <a:solidFill>
            <a:schemeClr val="bg1"/>
          </a:solidFill>
        </p:spPr>
        <p:txBody>
          <a:bodyPr wrap="square" rtlCol="0">
            <a:spAutoFit/>
          </a:bodyPr>
          <a:lstStyle/>
          <a:p>
            <a:pPr algn="ctr"/>
            <a:r>
              <a:rPr kumimoji="1" lang="en-US" altLang="ja-JP" dirty="0" smtClean="0"/>
              <a:t>T=95</a:t>
            </a:r>
            <a:endParaRPr kumimoji="1" lang="ja-JP" altLang="en-US" dirty="0"/>
          </a:p>
        </p:txBody>
      </p:sp>
      <p:pic>
        <p:nvPicPr>
          <p:cNvPr id="12" name="図 11" descr="0185.gif"/>
          <p:cNvPicPr>
            <a:picLocks noChangeAspect="1"/>
          </p:cNvPicPr>
          <p:nvPr/>
        </p:nvPicPr>
        <p:blipFill>
          <a:blip r:embed="rId4"/>
          <a:srcRect l="5291" t="25197" r="5291" b="25197"/>
          <a:stretch>
            <a:fillRect/>
          </a:stretch>
        </p:blipFill>
        <p:spPr>
          <a:xfrm>
            <a:off x="4572000" y="1011222"/>
            <a:ext cx="3406826" cy="2267986"/>
          </a:xfrm>
          <a:prstGeom prst="rect">
            <a:avLst/>
          </a:prstGeom>
        </p:spPr>
      </p:pic>
      <p:sp>
        <p:nvSpPr>
          <p:cNvPr id="13" name="テキスト ボックス 12"/>
          <p:cNvSpPr txBox="1"/>
          <p:nvPr/>
        </p:nvSpPr>
        <p:spPr>
          <a:xfrm>
            <a:off x="7000892" y="1082660"/>
            <a:ext cx="857256" cy="369332"/>
          </a:xfrm>
          <a:prstGeom prst="rect">
            <a:avLst/>
          </a:prstGeom>
          <a:solidFill>
            <a:schemeClr val="bg1"/>
          </a:solidFill>
        </p:spPr>
        <p:txBody>
          <a:bodyPr wrap="square" rtlCol="0">
            <a:spAutoFit/>
          </a:bodyPr>
          <a:lstStyle/>
          <a:p>
            <a:pPr algn="ctr"/>
            <a:r>
              <a:rPr kumimoji="1" lang="en-US" altLang="ja-JP" dirty="0" smtClean="0"/>
              <a:t>T=185</a:t>
            </a:r>
            <a:endParaRPr kumimoji="1" lang="ja-JP" altLang="en-US" dirty="0"/>
          </a:p>
        </p:txBody>
      </p:sp>
      <p:pic>
        <p:nvPicPr>
          <p:cNvPr id="14" name="図 13" descr="0300.gif"/>
          <p:cNvPicPr>
            <a:picLocks noChangeAspect="1"/>
          </p:cNvPicPr>
          <p:nvPr/>
        </p:nvPicPr>
        <p:blipFill>
          <a:blip r:embed="rId5"/>
          <a:srcRect l="5291" t="25197" r="5291" b="25197"/>
          <a:stretch>
            <a:fillRect/>
          </a:stretch>
        </p:blipFill>
        <p:spPr>
          <a:xfrm>
            <a:off x="857224" y="3440114"/>
            <a:ext cx="3406826" cy="2267986"/>
          </a:xfrm>
          <a:prstGeom prst="rect">
            <a:avLst/>
          </a:prstGeom>
        </p:spPr>
      </p:pic>
      <p:sp>
        <p:nvSpPr>
          <p:cNvPr id="15" name="テキスト ボックス 14"/>
          <p:cNvSpPr txBox="1"/>
          <p:nvPr/>
        </p:nvSpPr>
        <p:spPr>
          <a:xfrm>
            <a:off x="3286116" y="3511552"/>
            <a:ext cx="857256" cy="369332"/>
          </a:xfrm>
          <a:prstGeom prst="rect">
            <a:avLst/>
          </a:prstGeom>
          <a:solidFill>
            <a:schemeClr val="bg1"/>
          </a:solidFill>
        </p:spPr>
        <p:txBody>
          <a:bodyPr wrap="square" rtlCol="0">
            <a:spAutoFit/>
          </a:bodyPr>
          <a:lstStyle/>
          <a:p>
            <a:pPr algn="ctr"/>
            <a:r>
              <a:rPr kumimoji="1" lang="en-US" altLang="ja-JP" dirty="0" smtClean="0"/>
              <a:t>T=300</a:t>
            </a:r>
            <a:endParaRPr kumimoji="1" lang="ja-JP" altLang="en-US" dirty="0"/>
          </a:p>
        </p:txBody>
      </p:sp>
      <p:pic>
        <p:nvPicPr>
          <p:cNvPr id="16" name="図 15" descr="0830.gif"/>
          <p:cNvPicPr>
            <a:picLocks noChangeAspect="1"/>
          </p:cNvPicPr>
          <p:nvPr/>
        </p:nvPicPr>
        <p:blipFill>
          <a:blip r:embed="rId6"/>
          <a:srcRect l="5291" t="25197" r="5291" b="18898"/>
          <a:stretch>
            <a:fillRect/>
          </a:stretch>
        </p:blipFill>
        <p:spPr>
          <a:xfrm>
            <a:off x="4572000" y="3368676"/>
            <a:ext cx="3406826" cy="2555977"/>
          </a:xfrm>
          <a:prstGeom prst="rect">
            <a:avLst/>
          </a:prstGeom>
        </p:spPr>
      </p:pic>
      <p:sp>
        <p:nvSpPr>
          <p:cNvPr id="17" name="テキスト ボックス 16"/>
          <p:cNvSpPr txBox="1"/>
          <p:nvPr/>
        </p:nvSpPr>
        <p:spPr>
          <a:xfrm>
            <a:off x="7072330" y="3440114"/>
            <a:ext cx="857256" cy="369332"/>
          </a:xfrm>
          <a:prstGeom prst="rect">
            <a:avLst/>
          </a:prstGeom>
          <a:solidFill>
            <a:schemeClr val="bg1"/>
          </a:solidFill>
        </p:spPr>
        <p:txBody>
          <a:bodyPr wrap="square" rtlCol="0">
            <a:spAutoFit/>
          </a:bodyPr>
          <a:lstStyle/>
          <a:p>
            <a:pPr algn="ctr"/>
            <a:r>
              <a:rPr kumimoji="1" lang="en-US" altLang="ja-JP" dirty="0" smtClean="0"/>
              <a:t>T=830</a:t>
            </a:r>
            <a:endParaRPr kumimoji="1" lang="ja-JP" altLang="en-US" dirty="0"/>
          </a:p>
        </p:txBody>
      </p:sp>
      <p:cxnSp>
        <p:nvCxnSpPr>
          <p:cNvPr id="19" name="直線矢印コネクタ 18"/>
          <p:cNvCxnSpPr/>
          <p:nvPr/>
        </p:nvCxnSpPr>
        <p:spPr>
          <a:xfrm rot="5400000">
            <a:off x="3894133" y="4760923"/>
            <a:ext cx="1785950" cy="1588"/>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8072462" y="4511684"/>
            <a:ext cx="857256" cy="369332"/>
          </a:xfrm>
          <a:prstGeom prst="rect">
            <a:avLst/>
          </a:prstGeom>
          <a:noFill/>
        </p:spPr>
        <p:txBody>
          <a:bodyPr wrap="square" rtlCol="0">
            <a:spAutoFit/>
          </a:bodyPr>
          <a:lstStyle/>
          <a:p>
            <a:r>
              <a:rPr kumimoji="1" lang="ja-JP" altLang="en-US" dirty="0" smtClean="0"/>
              <a:t>～</a:t>
            </a:r>
            <a:r>
              <a:rPr kumimoji="1" lang="en-US" altLang="ja-JP" dirty="0" smtClean="0"/>
              <a:t>64D</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762" y="0"/>
            <a:ext cx="8229600" cy="1143000"/>
          </a:xfrm>
        </p:spPr>
        <p:txBody>
          <a:bodyPr>
            <a:normAutofit/>
          </a:bodyPr>
          <a:lstStyle/>
          <a:p>
            <a:pPr algn="l"/>
            <a:r>
              <a:rPr lang="en-US" altLang="ja-JP" sz="2400" dirty="0" smtClean="0"/>
              <a:t>②</a:t>
            </a:r>
            <a:r>
              <a:rPr lang="ja-JP" altLang="en-US" sz="2400" dirty="0" smtClean="0"/>
              <a:t>　</a:t>
            </a:r>
            <a:r>
              <a:rPr lang="en-US" altLang="ja-JP" sz="2400" dirty="0" smtClean="0"/>
              <a:t>mode1,2,4,8</a:t>
            </a:r>
            <a:r>
              <a:rPr lang="ja-JP" altLang="en-US" sz="2400" dirty="0" smtClean="0"/>
              <a:t>の合成波</a:t>
            </a:r>
            <a:endParaRPr kumimoji="1" lang="ja-JP" altLang="en-US" sz="2400" dirty="0"/>
          </a:p>
        </p:txBody>
      </p:sp>
      <p:sp>
        <p:nvSpPr>
          <p:cNvPr id="4" name="テキスト ボックス 3"/>
          <p:cNvSpPr txBox="1"/>
          <p:nvPr/>
        </p:nvSpPr>
        <p:spPr>
          <a:xfrm>
            <a:off x="357158" y="5929330"/>
            <a:ext cx="8572560" cy="830997"/>
          </a:xfrm>
          <a:prstGeom prst="rect">
            <a:avLst/>
          </a:prstGeom>
          <a:noFill/>
        </p:spPr>
        <p:txBody>
          <a:bodyPr wrap="square" rtlCol="0">
            <a:spAutoFit/>
          </a:bodyPr>
          <a:lstStyle/>
          <a:p>
            <a:pPr algn="ctr"/>
            <a:r>
              <a:rPr lang="en-US" altLang="ja-JP" sz="2400" dirty="0" smtClean="0"/>
              <a:t>m</a:t>
            </a:r>
            <a:r>
              <a:rPr kumimoji="1" lang="en-US" altLang="ja-JP" sz="2400" dirty="0" smtClean="0"/>
              <a:t>ode8</a:t>
            </a:r>
            <a:r>
              <a:rPr lang="ja-JP" altLang="en-US" sz="2400" dirty="0" smtClean="0"/>
              <a:t>から</a:t>
            </a:r>
            <a:r>
              <a:rPr lang="en-US" altLang="ja-JP" sz="2400" dirty="0" smtClean="0"/>
              <a:t>mode4(+mode6)</a:t>
            </a:r>
            <a:r>
              <a:rPr lang="ja-JP" altLang="en-US" sz="2400" dirty="0" err="1" smtClean="0"/>
              <a:t>、</a:t>
            </a:r>
            <a:r>
              <a:rPr lang="en-US" altLang="ja-JP" sz="2400" dirty="0" smtClean="0"/>
              <a:t>mode2</a:t>
            </a:r>
            <a:r>
              <a:rPr lang="ja-JP" altLang="en-US" sz="2400" dirty="0" err="1" smtClean="0"/>
              <a:t>、</a:t>
            </a:r>
            <a:r>
              <a:rPr lang="en-US" altLang="ja-JP" sz="2400" dirty="0" smtClean="0"/>
              <a:t>mode1</a:t>
            </a:r>
            <a:r>
              <a:rPr lang="ja-JP" altLang="en-US" sz="2400" dirty="0" smtClean="0"/>
              <a:t>の順に成長→合体</a:t>
            </a:r>
            <a:endParaRPr lang="en-US" altLang="ja-JP" sz="2400" dirty="0" smtClean="0"/>
          </a:p>
          <a:p>
            <a:pPr algn="ctr"/>
            <a:r>
              <a:rPr kumimoji="1" lang="en-US" altLang="ja-JP" sz="2400" dirty="0" smtClean="0"/>
              <a:t>T=695</a:t>
            </a:r>
            <a:r>
              <a:rPr kumimoji="1" lang="ja-JP" altLang="en-US" sz="2400" dirty="0" smtClean="0"/>
              <a:t>で</a:t>
            </a:r>
            <a:r>
              <a:rPr kumimoji="1" lang="en-US" altLang="ja-JP" sz="2400" dirty="0" smtClean="0"/>
              <a:t>mode1</a:t>
            </a:r>
            <a:r>
              <a:rPr kumimoji="1" lang="ja-JP" altLang="en-US" sz="2400" dirty="0" smtClean="0"/>
              <a:t>が支配的</a:t>
            </a:r>
            <a:endParaRPr kumimoji="1" lang="ja-JP" altLang="en-US" sz="2400" dirty="0"/>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12</a:t>
            </a:fld>
            <a:endParaRPr kumimoji="1" lang="ja-JP" altLang="en-US" dirty="0"/>
          </a:p>
        </p:txBody>
      </p:sp>
      <p:pic>
        <p:nvPicPr>
          <p:cNvPr id="10" name="コンテンツ プレースホルダ 9" descr="0095.gif"/>
          <p:cNvPicPr>
            <a:picLocks noGrp="1" noChangeAspect="1"/>
          </p:cNvPicPr>
          <p:nvPr>
            <p:ph idx="1"/>
          </p:nvPr>
        </p:nvPicPr>
        <p:blipFill>
          <a:blip r:embed="rId3"/>
          <a:srcRect l="5291" t="25197" r="5291" b="25197"/>
          <a:stretch>
            <a:fillRect/>
          </a:stretch>
        </p:blipFill>
        <p:spPr>
          <a:xfrm>
            <a:off x="857224" y="1011222"/>
            <a:ext cx="3406826" cy="2267986"/>
          </a:xfrm>
        </p:spPr>
      </p:pic>
      <p:sp>
        <p:nvSpPr>
          <p:cNvPr id="11" name="テキスト ボックス 10"/>
          <p:cNvSpPr txBox="1"/>
          <p:nvPr/>
        </p:nvSpPr>
        <p:spPr>
          <a:xfrm>
            <a:off x="3286116" y="1082660"/>
            <a:ext cx="857256" cy="369332"/>
          </a:xfrm>
          <a:prstGeom prst="rect">
            <a:avLst/>
          </a:prstGeom>
          <a:solidFill>
            <a:schemeClr val="bg1"/>
          </a:solidFill>
        </p:spPr>
        <p:txBody>
          <a:bodyPr wrap="square" rtlCol="0">
            <a:spAutoFit/>
          </a:bodyPr>
          <a:lstStyle/>
          <a:p>
            <a:pPr algn="ctr"/>
            <a:r>
              <a:rPr kumimoji="1" lang="en-US" altLang="ja-JP" dirty="0" smtClean="0"/>
              <a:t>T=95</a:t>
            </a:r>
            <a:endParaRPr kumimoji="1" lang="ja-JP" altLang="en-US" dirty="0"/>
          </a:p>
        </p:txBody>
      </p:sp>
      <p:pic>
        <p:nvPicPr>
          <p:cNvPr id="12" name="図 11" descr="0185.gif"/>
          <p:cNvPicPr>
            <a:picLocks noChangeAspect="1"/>
          </p:cNvPicPr>
          <p:nvPr/>
        </p:nvPicPr>
        <p:blipFill>
          <a:blip r:embed="rId4"/>
          <a:srcRect l="5291" t="25197" r="5291" b="25197"/>
          <a:stretch>
            <a:fillRect/>
          </a:stretch>
        </p:blipFill>
        <p:spPr>
          <a:xfrm>
            <a:off x="4572000" y="1011222"/>
            <a:ext cx="3406826" cy="2267986"/>
          </a:xfrm>
          <a:prstGeom prst="rect">
            <a:avLst/>
          </a:prstGeom>
        </p:spPr>
      </p:pic>
      <p:sp>
        <p:nvSpPr>
          <p:cNvPr id="13" name="テキスト ボックス 12"/>
          <p:cNvSpPr txBox="1"/>
          <p:nvPr/>
        </p:nvSpPr>
        <p:spPr>
          <a:xfrm>
            <a:off x="7000892" y="1082660"/>
            <a:ext cx="857256" cy="369332"/>
          </a:xfrm>
          <a:prstGeom prst="rect">
            <a:avLst/>
          </a:prstGeom>
          <a:solidFill>
            <a:schemeClr val="bg1"/>
          </a:solidFill>
        </p:spPr>
        <p:txBody>
          <a:bodyPr wrap="square" rtlCol="0">
            <a:spAutoFit/>
          </a:bodyPr>
          <a:lstStyle/>
          <a:p>
            <a:pPr algn="ctr"/>
            <a:r>
              <a:rPr kumimoji="1" lang="en-US" altLang="ja-JP" dirty="0" smtClean="0"/>
              <a:t>T=185</a:t>
            </a:r>
            <a:endParaRPr kumimoji="1" lang="ja-JP" altLang="en-US" dirty="0"/>
          </a:p>
        </p:txBody>
      </p:sp>
      <p:pic>
        <p:nvPicPr>
          <p:cNvPr id="14" name="図 13" descr="0300.gif"/>
          <p:cNvPicPr>
            <a:picLocks noChangeAspect="1"/>
          </p:cNvPicPr>
          <p:nvPr/>
        </p:nvPicPr>
        <p:blipFill>
          <a:blip r:embed="rId5"/>
          <a:srcRect l="5291" t="25197" r="5291" b="25197"/>
          <a:stretch>
            <a:fillRect/>
          </a:stretch>
        </p:blipFill>
        <p:spPr>
          <a:xfrm>
            <a:off x="857224" y="3440114"/>
            <a:ext cx="3406826" cy="2267986"/>
          </a:xfrm>
          <a:prstGeom prst="rect">
            <a:avLst/>
          </a:prstGeom>
        </p:spPr>
      </p:pic>
      <p:sp>
        <p:nvSpPr>
          <p:cNvPr id="15" name="テキスト ボックス 14"/>
          <p:cNvSpPr txBox="1"/>
          <p:nvPr/>
        </p:nvSpPr>
        <p:spPr>
          <a:xfrm>
            <a:off x="3286116" y="3511552"/>
            <a:ext cx="857256" cy="369332"/>
          </a:xfrm>
          <a:prstGeom prst="rect">
            <a:avLst/>
          </a:prstGeom>
          <a:solidFill>
            <a:schemeClr val="bg1"/>
          </a:solidFill>
        </p:spPr>
        <p:txBody>
          <a:bodyPr wrap="square" rtlCol="0">
            <a:spAutoFit/>
          </a:bodyPr>
          <a:lstStyle/>
          <a:p>
            <a:pPr algn="ctr"/>
            <a:r>
              <a:rPr kumimoji="1" lang="en-US" altLang="ja-JP" dirty="0" smtClean="0"/>
              <a:t>T=300</a:t>
            </a:r>
            <a:endParaRPr kumimoji="1" lang="ja-JP" altLang="en-US" dirty="0"/>
          </a:p>
        </p:txBody>
      </p:sp>
      <p:pic>
        <p:nvPicPr>
          <p:cNvPr id="16" name="図 15" descr="0830.gif"/>
          <p:cNvPicPr>
            <a:picLocks noChangeAspect="1"/>
          </p:cNvPicPr>
          <p:nvPr/>
        </p:nvPicPr>
        <p:blipFill>
          <a:blip r:embed="rId6"/>
          <a:srcRect l="5291" t="25197" r="5291" b="18898"/>
          <a:stretch>
            <a:fillRect/>
          </a:stretch>
        </p:blipFill>
        <p:spPr>
          <a:xfrm>
            <a:off x="4572000" y="3368676"/>
            <a:ext cx="3406826" cy="2555977"/>
          </a:xfrm>
          <a:prstGeom prst="rect">
            <a:avLst/>
          </a:prstGeom>
        </p:spPr>
      </p:pic>
      <p:sp>
        <p:nvSpPr>
          <p:cNvPr id="17" name="テキスト ボックス 16"/>
          <p:cNvSpPr txBox="1"/>
          <p:nvPr/>
        </p:nvSpPr>
        <p:spPr>
          <a:xfrm>
            <a:off x="7072330" y="3440114"/>
            <a:ext cx="857256" cy="369332"/>
          </a:xfrm>
          <a:prstGeom prst="rect">
            <a:avLst/>
          </a:prstGeom>
          <a:solidFill>
            <a:schemeClr val="bg1"/>
          </a:solidFill>
        </p:spPr>
        <p:txBody>
          <a:bodyPr wrap="square" rtlCol="0">
            <a:spAutoFit/>
          </a:bodyPr>
          <a:lstStyle/>
          <a:p>
            <a:pPr algn="ctr"/>
            <a:r>
              <a:rPr kumimoji="1" lang="en-US" altLang="ja-JP" dirty="0" smtClean="0"/>
              <a:t>T=830</a:t>
            </a:r>
            <a:endParaRPr kumimoji="1" lang="ja-JP" altLang="en-US" dirty="0"/>
          </a:p>
        </p:txBody>
      </p:sp>
      <p:cxnSp>
        <p:nvCxnSpPr>
          <p:cNvPr id="19" name="直線矢印コネクタ 18"/>
          <p:cNvCxnSpPr/>
          <p:nvPr/>
        </p:nvCxnSpPr>
        <p:spPr>
          <a:xfrm rot="5400000">
            <a:off x="3894133" y="4760923"/>
            <a:ext cx="1785950" cy="1588"/>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8072462" y="4511684"/>
            <a:ext cx="857256" cy="369332"/>
          </a:xfrm>
          <a:prstGeom prst="rect">
            <a:avLst/>
          </a:prstGeom>
          <a:noFill/>
        </p:spPr>
        <p:txBody>
          <a:bodyPr wrap="square" rtlCol="0">
            <a:spAutoFit/>
          </a:bodyPr>
          <a:lstStyle/>
          <a:p>
            <a:r>
              <a:rPr kumimoji="1" lang="ja-JP" altLang="en-US" dirty="0" smtClean="0"/>
              <a:t>～</a:t>
            </a:r>
            <a:r>
              <a:rPr kumimoji="1" lang="en-US" altLang="ja-JP" dirty="0" smtClean="0"/>
              <a:t>64D</a:t>
            </a:r>
            <a:endParaRPr kumimoji="1" lang="ja-JP" altLang="en-US" dirty="0"/>
          </a:p>
        </p:txBody>
      </p:sp>
      <p:pic>
        <p:nvPicPr>
          <p:cNvPr id="2050" name="Picture 2"/>
          <p:cNvPicPr>
            <a:picLocks noChangeAspect="1" noChangeArrowheads="1"/>
          </p:cNvPicPr>
          <p:nvPr/>
        </p:nvPicPr>
        <p:blipFill>
          <a:blip r:embed="rId7"/>
          <a:srcRect/>
          <a:stretch>
            <a:fillRect/>
          </a:stretch>
        </p:blipFill>
        <p:spPr bwMode="auto">
          <a:xfrm>
            <a:off x="357158" y="1285860"/>
            <a:ext cx="8275469" cy="3857652"/>
          </a:xfrm>
          <a:prstGeom prst="rect">
            <a:avLst/>
          </a:prstGeom>
          <a:noFill/>
          <a:ln w="9525">
            <a:noFill/>
            <a:miter lim="800000"/>
            <a:headEnd/>
            <a:tailEnd/>
          </a:ln>
          <a:effectLst/>
        </p:spPr>
      </p:pic>
      <p:sp>
        <p:nvSpPr>
          <p:cNvPr id="18" name="テキスト ボックス 17"/>
          <p:cNvSpPr txBox="1"/>
          <p:nvPr/>
        </p:nvSpPr>
        <p:spPr>
          <a:xfrm>
            <a:off x="5643570" y="214290"/>
            <a:ext cx="2214578" cy="646331"/>
          </a:xfrm>
          <a:prstGeom prst="rect">
            <a:avLst/>
          </a:prstGeom>
          <a:noFill/>
        </p:spPr>
        <p:txBody>
          <a:bodyPr wrap="square" rtlCol="0">
            <a:spAutoFit/>
          </a:bodyPr>
          <a:lstStyle/>
          <a:p>
            <a:r>
              <a:rPr kumimoji="1" lang="ja-JP" altLang="en-US" dirty="0" smtClean="0"/>
              <a:t>横軸：　規格化時間　縦軸：　振幅</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2800" dirty="0" smtClean="0"/>
              <a:t>成長率</a:t>
            </a:r>
            <a:endParaRPr kumimoji="1" lang="ja-JP" altLang="en-US" sz="2800"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13</a:t>
            </a:fld>
            <a:endParaRPr kumimoji="1" lang="ja-JP" altLang="en-US"/>
          </a:p>
        </p:txBody>
      </p:sp>
      <p:sp>
        <p:nvSpPr>
          <p:cNvPr id="5" name="テキスト ボックス 4"/>
          <p:cNvSpPr txBox="1"/>
          <p:nvPr/>
        </p:nvSpPr>
        <p:spPr>
          <a:xfrm>
            <a:off x="6357950" y="214290"/>
            <a:ext cx="2214578" cy="646331"/>
          </a:xfrm>
          <a:prstGeom prst="rect">
            <a:avLst/>
          </a:prstGeom>
          <a:noFill/>
        </p:spPr>
        <p:txBody>
          <a:bodyPr wrap="square" rtlCol="0">
            <a:spAutoFit/>
          </a:bodyPr>
          <a:lstStyle/>
          <a:p>
            <a:r>
              <a:rPr kumimoji="1" lang="ja-JP" altLang="en-US" dirty="0" smtClean="0"/>
              <a:t>横軸：　規格化時間　縦軸：　振幅</a:t>
            </a:r>
            <a:endParaRPr kumimoji="1" lang="ja-JP" altLang="en-US" dirty="0"/>
          </a:p>
        </p:txBody>
      </p:sp>
      <p:sp>
        <p:nvSpPr>
          <p:cNvPr id="6" name="テキスト ボックス 5"/>
          <p:cNvSpPr txBox="1"/>
          <p:nvPr/>
        </p:nvSpPr>
        <p:spPr>
          <a:xfrm>
            <a:off x="1500166" y="5572140"/>
            <a:ext cx="5357850" cy="923330"/>
          </a:xfrm>
          <a:prstGeom prst="rect">
            <a:avLst/>
          </a:prstGeom>
          <a:noFill/>
        </p:spPr>
        <p:txBody>
          <a:bodyPr wrap="square" rtlCol="0">
            <a:spAutoFit/>
          </a:bodyPr>
          <a:lstStyle/>
          <a:p>
            <a:r>
              <a:rPr lang="en-US" altLang="ja-JP" dirty="0" smtClean="0"/>
              <a:t>m</a:t>
            </a:r>
            <a:r>
              <a:rPr kumimoji="1" lang="en-US" altLang="ja-JP" dirty="0" smtClean="0"/>
              <a:t>ode1,mode8</a:t>
            </a:r>
            <a:r>
              <a:rPr lang="en-US" altLang="ja-JP" dirty="0" smtClean="0"/>
              <a:t>: </a:t>
            </a:r>
            <a:r>
              <a:rPr kumimoji="1" lang="ja-JP" altLang="en-US" dirty="0" smtClean="0"/>
              <a:t>ほぼ線形理論の成長率</a:t>
            </a:r>
            <a:endParaRPr kumimoji="1" lang="en-US" altLang="ja-JP" dirty="0" smtClean="0"/>
          </a:p>
          <a:p>
            <a:r>
              <a:rPr lang="en-US" altLang="ja-JP" dirty="0" smtClean="0"/>
              <a:t>mode2: </a:t>
            </a:r>
            <a:r>
              <a:rPr lang="ja-JP" altLang="en-US" dirty="0" smtClean="0"/>
              <a:t>　成長が早くなる</a:t>
            </a:r>
            <a:r>
              <a:rPr lang="en-US" altLang="ja-JP" dirty="0" smtClean="0"/>
              <a:t> </a:t>
            </a:r>
            <a:endParaRPr lang="en-US" altLang="ja-JP" dirty="0" smtClean="0"/>
          </a:p>
          <a:p>
            <a:r>
              <a:rPr lang="en-US" altLang="ja-JP" dirty="0" smtClean="0"/>
              <a:t>m</a:t>
            </a:r>
            <a:r>
              <a:rPr kumimoji="1" lang="en-US" altLang="ja-JP" dirty="0" smtClean="0"/>
              <a:t>ode4: </a:t>
            </a:r>
            <a:r>
              <a:rPr kumimoji="1" lang="ja-JP" altLang="en-US" dirty="0" smtClean="0"/>
              <a:t>　</a:t>
            </a:r>
            <a:r>
              <a:rPr kumimoji="1" lang="en-US" altLang="ja-JP" dirty="0" smtClean="0"/>
              <a:t>T=100</a:t>
            </a:r>
            <a:r>
              <a:rPr kumimoji="1" lang="ja-JP" altLang="en-US" dirty="0" smtClean="0"/>
              <a:t>付近から線形理論の成長率</a:t>
            </a:r>
            <a:endParaRPr kumimoji="1" lang="en-US" altLang="ja-JP" dirty="0" smtClean="0"/>
          </a:p>
        </p:txBody>
      </p:sp>
      <p:pic>
        <p:nvPicPr>
          <p:cNvPr id="1026" name="Picture 2"/>
          <p:cNvPicPr>
            <a:picLocks noGrp="1" noChangeAspect="1" noChangeArrowheads="1"/>
          </p:cNvPicPr>
          <p:nvPr>
            <p:ph idx="1"/>
          </p:nvPr>
        </p:nvPicPr>
        <p:blipFill>
          <a:blip r:embed="rId3"/>
          <a:srcRect/>
          <a:stretch>
            <a:fillRect/>
          </a:stretch>
        </p:blipFill>
        <p:spPr bwMode="auto">
          <a:xfrm>
            <a:off x="571472" y="1500174"/>
            <a:ext cx="7858125" cy="392909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0500.gif"/>
          <p:cNvPicPr>
            <a:picLocks noChangeAspect="1"/>
          </p:cNvPicPr>
          <p:nvPr/>
        </p:nvPicPr>
        <p:blipFill>
          <a:blip r:embed="rId3"/>
          <a:srcRect l="5291" t="25197" r="5291" b="18898"/>
          <a:stretch>
            <a:fillRect/>
          </a:stretch>
        </p:blipFill>
        <p:spPr>
          <a:xfrm>
            <a:off x="4429124" y="3357562"/>
            <a:ext cx="3406826" cy="2555963"/>
          </a:xfrm>
          <a:prstGeom prst="rect">
            <a:avLst/>
          </a:prstGeom>
        </p:spPr>
      </p:pic>
      <p:sp>
        <p:nvSpPr>
          <p:cNvPr id="2" name="タイトル 1"/>
          <p:cNvSpPr>
            <a:spLocks noGrp="1"/>
          </p:cNvSpPr>
          <p:nvPr>
            <p:ph type="title"/>
          </p:nvPr>
        </p:nvSpPr>
        <p:spPr>
          <a:xfrm>
            <a:off x="428596" y="0"/>
            <a:ext cx="8229600" cy="1143000"/>
          </a:xfrm>
        </p:spPr>
        <p:txBody>
          <a:bodyPr>
            <a:noAutofit/>
          </a:bodyPr>
          <a:lstStyle/>
          <a:p>
            <a:pPr algn="l"/>
            <a:r>
              <a:rPr lang="ja-JP" altLang="en-US" sz="2400" dirty="0" smtClean="0"/>
              <a:t>③　最大成長モード＋１波長分のみ強度２倍</a:t>
            </a:r>
            <a:endParaRPr kumimoji="1" lang="ja-JP" altLang="en-US" sz="2400" dirty="0"/>
          </a:p>
        </p:txBody>
      </p:sp>
      <p:pic>
        <p:nvPicPr>
          <p:cNvPr id="8" name="コンテンツ プレースホルダ 7" descr="0095.gif"/>
          <p:cNvPicPr>
            <a:picLocks noGrp="1" noChangeAspect="1"/>
          </p:cNvPicPr>
          <p:nvPr>
            <p:ph idx="1"/>
          </p:nvPr>
        </p:nvPicPr>
        <p:blipFill>
          <a:blip r:embed="rId4"/>
          <a:srcRect l="5291" t="25197" r="5291" b="25197"/>
          <a:stretch>
            <a:fillRect/>
          </a:stretch>
        </p:blipFill>
        <p:spPr>
          <a:xfrm>
            <a:off x="828620" y="939784"/>
            <a:ext cx="3406826" cy="2267986"/>
          </a:xfrm>
        </p:spPr>
      </p:pic>
      <p:sp>
        <p:nvSpPr>
          <p:cNvPr id="4" name="テキスト ボックス 3"/>
          <p:cNvSpPr txBox="1"/>
          <p:nvPr/>
        </p:nvSpPr>
        <p:spPr>
          <a:xfrm>
            <a:off x="1000100" y="6000768"/>
            <a:ext cx="7143800" cy="830997"/>
          </a:xfrm>
          <a:prstGeom prst="rect">
            <a:avLst/>
          </a:prstGeom>
          <a:noFill/>
        </p:spPr>
        <p:txBody>
          <a:bodyPr wrap="square" rtlCol="0">
            <a:spAutoFit/>
          </a:bodyPr>
          <a:lstStyle/>
          <a:p>
            <a:pPr algn="ctr"/>
            <a:r>
              <a:rPr lang="en-US" altLang="ja-JP" sz="2400" dirty="0" smtClean="0"/>
              <a:t>m</a:t>
            </a:r>
            <a:r>
              <a:rPr kumimoji="1" lang="en-US" altLang="ja-JP" sz="2400" dirty="0" smtClean="0"/>
              <a:t>ode8</a:t>
            </a:r>
            <a:r>
              <a:rPr lang="ja-JP" altLang="en-US" sz="2400" dirty="0" smtClean="0"/>
              <a:t>の非線形状態が続いた後合体が進み始める</a:t>
            </a:r>
            <a:endParaRPr lang="en-US" altLang="ja-JP" sz="2400" dirty="0" smtClean="0"/>
          </a:p>
          <a:p>
            <a:pPr algn="ctr"/>
            <a:r>
              <a:rPr kumimoji="1" lang="en-US" altLang="ja-JP" sz="2400" dirty="0" smtClean="0"/>
              <a:t>T=350</a:t>
            </a:r>
            <a:r>
              <a:rPr kumimoji="1" lang="ja-JP" altLang="en-US" sz="2400" dirty="0" smtClean="0"/>
              <a:t>で</a:t>
            </a:r>
            <a:r>
              <a:rPr kumimoji="1" lang="en-US" altLang="ja-JP" sz="2400" dirty="0" smtClean="0"/>
              <a:t>mode1</a:t>
            </a:r>
            <a:r>
              <a:rPr kumimoji="1" lang="ja-JP" altLang="en-US" sz="2400" dirty="0" smtClean="0"/>
              <a:t>が支配的</a:t>
            </a:r>
            <a:endParaRPr kumimoji="1" lang="ja-JP" altLang="en-US" sz="2400" dirty="0"/>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14</a:t>
            </a:fld>
            <a:endParaRPr kumimoji="1" lang="ja-JP" altLang="en-US"/>
          </a:p>
        </p:txBody>
      </p:sp>
      <p:sp>
        <p:nvSpPr>
          <p:cNvPr id="9" name="テキスト ボックス 8"/>
          <p:cNvSpPr txBox="1"/>
          <p:nvPr/>
        </p:nvSpPr>
        <p:spPr>
          <a:xfrm>
            <a:off x="3328950" y="1011222"/>
            <a:ext cx="857256" cy="369332"/>
          </a:xfrm>
          <a:prstGeom prst="rect">
            <a:avLst/>
          </a:prstGeom>
          <a:solidFill>
            <a:schemeClr val="bg1"/>
          </a:solidFill>
        </p:spPr>
        <p:txBody>
          <a:bodyPr wrap="square" rtlCol="0">
            <a:spAutoFit/>
          </a:bodyPr>
          <a:lstStyle/>
          <a:p>
            <a:pPr algn="ctr"/>
            <a:r>
              <a:rPr kumimoji="1" lang="en-US" altLang="ja-JP" dirty="0" smtClean="0"/>
              <a:t>T=95</a:t>
            </a:r>
            <a:endParaRPr kumimoji="1" lang="ja-JP" altLang="en-US" dirty="0"/>
          </a:p>
        </p:txBody>
      </p:sp>
      <p:sp>
        <p:nvSpPr>
          <p:cNvPr id="11" name="テキスト ボックス 10"/>
          <p:cNvSpPr txBox="1"/>
          <p:nvPr/>
        </p:nvSpPr>
        <p:spPr>
          <a:xfrm>
            <a:off x="6929454" y="3429000"/>
            <a:ext cx="857256" cy="369332"/>
          </a:xfrm>
          <a:prstGeom prst="rect">
            <a:avLst/>
          </a:prstGeom>
          <a:solidFill>
            <a:schemeClr val="bg1"/>
          </a:solidFill>
        </p:spPr>
        <p:txBody>
          <a:bodyPr wrap="square" rtlCol="0">
            <a:spAutoFit/>
          </a:bodyPr>
          <a:lstStyle/>
          <a:p>
            <a:pPr algn="ctr"/>
            <a:r>
              <a:rPr kumimoji="1" lang="en-US" altLang="ja-JP" dirty="0" smtClean="0"/>
              <a:t>T=500</a:t>
            </a:r>
            <a:endParaRPr kumimoji="1" lang="ja-JP" altLang="en-US" dirty="0"/>
          </a:p>
        </p:txBody>
      </p:sp>
      <p:pic>
        <p:nvPicPr>
          <p:cNvPr id="14" name="図 13" descr="0280.gif"/>
          <p:cNvPicPr>
            <a:picLocks noChangeAspect="1"/>
          </p:cNvPicPr>
          <p:nvPr/>
        </p:nvPicPr>
        <p:blipFill>
          <a:blip r:embed="rId5"/>
          <a:srcRect l="5291" t="25197" r="5291" b="25197"/>
          <a:stretch>
            <a:fillRect/>
          </a:stretch>
        </p:blipFill>
        <p:spPr>
          <a:xfrm>
            <a:off x="828620" y="3368676"/>
            <a:ext cx="3406801" cy="2267998"/>
          </a:xfrm>
          <a:prstGeom prst="rect">
            <a:avLst/>
          </a:prstGeom>
        </p:spPr>
      </p:pic>
      <p:sp>
        <p:nvSpPr>
          <p:cNvPr id="13" name="テキスト ボックス 12"/>
          <p:cNvSpPr txBox="1"/>
          <p:nvPr/>
        </p:nvSpPr>
        <p:spPr>
          <a:xfrm>
            <a:off x="3328950" y="3440114"/>
            <a:ext cx="857256" cy="369332"/>
          </a:xfrm>
          <a:prstGeom prst="rect">
            <a:avLst/>
          </a:prstGeom>
          <a:solidFill>
            <a:schemeClr val="bg1"/>
          </a:solidFill>
        </p:spPr>
        <p:txBody>
          <a:bodyPr wrap="square" rtlCol="0">
            <a:spAutoFit/>
          </a:bodyPr>
          <a:lstStyle/>
          <a:p>
            <a:pPr algn="ctr"/>
            <a:r>
              <a:rPr kumimoji="1" lang="en-US" altLang="ja-JP" dirty="0" smtClean="0"/>
              <a:t>T=280</a:t>
            </a:r>
            <a:endParaRPr kumimoji="1" lang="ja-JP" altLang="en-US" dirty="0"/>
          </a:p>
        </p:txBody>
      </p:sp>
      <p:pic>
        <p:nvPicPr>
          <p:cNvPr id="15" name="図 14" descr="0190.gif"/>
          <p:cNvPicPr>
            <a:picLocks noChangeAspect="1"/>
          </p:cNvPicPr>
          <p:nvPr/>
        </p:nvPicPr>
        <p:blipFill>
          <a:blip r:embed="rId6"/>
          <a:srcRect l="5291" t="25197" r="5291" b="25197"/>
          <a:stretch>
            <a:fillRect/>
          </a:stretch>
        </p:blipFill>
        <p:spPr>
          <a:xfrm>
            <a:off x="4471958" y="939784"/>
            <a:ext cx="3406801" cy="2267998"/>
          </a:xfrm>
          <a:prstGeom prst="rect">
            <a:avLst/>
          </a:prstGeom>
        </p:spPr>
      </p:pic>
      <p:sp>
        <p:nvSpPr>
          <p:cNvPr id="17" name="テキスト ボックス 16"/>
          <p:cNvSpPr txBox="1"/>
          <p:nvPr/>
        </p:nvSpPr>
        <p:spPr>
          <a:xfrm>
            <a:off x="6972288" y="1011222"/>
            <a:ext cx="857256" cy="369332"/>
          </a:xfrm>
          <a:prstGeom prst="rect">
            <a:avLst/>
          </a:prstGeom>
          <a:solidFill>
            <a:schemeClr val="bg1"/>
          </a:solidFill>
        </p:spPr>
        <p:txBody>
          <a:bodyPr wrap="square" rtlCol="0">
            <a:spAutoFit/>
          </a:bodyPr>
          <a:lstStyle/>
          <a:p>
            <a:pPr algn="ctr"/>
            <a:r>
              <a:rPr kumimoji="1" lang="en-US" altLang="ja-JP" dirty="0" smtClean="0"/>
              <a:t>T=190</a:t>
            </a:r>
            <a:endParaRPr kumimoji="1" lang="ja-JP" altLang="en-US" dirty="0"/>
          </a:p>
        </p:txBody>
      </p:sp>
      <p:cxnSp>
        <p:nvCxnSpPr>
          <p:cNvPr id="18" name="直線矢印コネクタ 17"/>
          <p:cNvCxnSpPr/>
          <p:nvPr/>
        </p:nvCxnSpPr>
        <p:spPr>
          <a:xfrm rot="5400000">
            <a:off x="4644232" y="4642652"/>
            <a:ext cx="2286016" cy="15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858148" y="4429132"/>
            <a:ext cx="857256" cy="369332"/>
          </a:xfrm>
          <a:prstGeom prst="rect">
            <a:avLst/>
          </a:prstGeom>
          <a:noFill/>
        </p:spPr>
        <p:txBody>
          <a:bodyPr wrap="square" rtlCol="0">
            <a:spAutoFit/>
          </a:bodyPr>
          <a:lstStyle/>
          <a:p>
            <a:r>
              <a:rPr kumimoji="1" lang="ja-JP" altLang="en-US" dirty="0" smtClean="0"/>
              <a:t>～</a:t>
            </a:r>
            <a:r>
              <a:rPr kumimoji="1" lang="en-US" altLang="ja-JP" dirty="0" smtClean="0"/>
              <a:t>84D</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0500.gif"/>
          <p:cNvPicPr>
            <a:picLocks noChangeAspect="1"/>
          </p:cNvPicPr>
          <p:nvPr/>
        </p:nvPicPr>
        <p:blipFill>
          <a:blip r:embed="rId3"/>
          <a:srcRect l="5291" t="25197" r="5291" b="18898"/>
          <a:stretch>
            <a:fillRect/>
          </a:stretch>
        </p:blipFill>
        <p:spPr>
          <a:xfrm>
            <a:off x="4429124" y="3500438"/>
            <a:ext cx="3406826" cy="2555963"/>
          </a:xfrm>
          <a:prstGeom prst="rect">
            <a:avLst/>
          </a:prstGeom>
        </p:spPr>
      </p:pic>
      <p:sp>
        <p:nvSpPr>
          <p:cNvPr id="2" name="タイトル 1"/>
          <p:cNvSpPr>
            <a:spLocks noGrp="1"/>
          </p:cNvSpPr>
          <p:nvPr>
            <p:ph type="title"/>
          </p:nvPr>
        </p:nvSpPr>
        <p:spPr/>
        <p:txBody>
          <a:bodyPr>
            <a:noAutofit/>
          </a:bodyPr>
          <a:lstStyle/>
          <a:p>
            <a:pPr algn="l"/>
            <a:r>
              <a:rPr lang="ja-JP" altLang="en-US" sz="2400" dirty="0" smtClean="0"/>
              <a:t>③　最大成長モード＋１波長分のみ強度２倍</a:t>
            </a:r>
            <a:endParaRPr kumimoji="1" lang="ja-JP" altLang="en-US" sz="2400" dirty="0"/>
          </a:p>
        </p:txBody>
      </p:sp>
      <p:pic>
        <p:nvPicPr>
          <p:cNvPr id="8" name="コンテンツ プレースホルダ 7" descr="0095.gif"/>
          <p:cNvPicPr>
            <a:picLocks noGrp="1" noChangeAspect="1"/>
          </p:cNvPicPr>
          <p:nvPr>
            <p:ph idx="1"/>
          </p:nvPr>
        </p:nvPicPr>
        <p:blipFill>
          <a:blip r:embed="rId4"/>
          <a:srcRect l="5291" t="25197" r="5291" b="25197"/>
          <a:stretch>
            <a:fillRect/>
          </a:stretch>
        </p:blipFill>
        <p:spPr>
          <a:xfrm>
            <a:off x="857224" y="1214422"/>
            <a:ext cx="3406826" cy="2267986"/>
          </a:xfrm>
        </p:spPr>
      </p:pic>
      <p:sp>
        <p:nvSpPr>
          <p:cNvPr id="4" name="テキスト ボックス 3"/>
          <p:cNvSpPr txBox="1"/>
          <p:nvPr/>
        </p:nvSpPr>
        <p:spPr>
          <a:xfrm>
            <a:off x="1000100" y="6000768"/>
            <a:ext cx="7143800" cy="830997"/>
          </a:xfrm>
          <a:prstGeom prst="rect">
            <a:avLst/>
          </a:prstGeom>
          <a:noFill/>
        </p:spPr>
        <p:txBody>
          <a:bodyPr wrap="square" rtlCol="0">
            <a:spAutoFit/>
          </a:bodyPr>
          <a:lstStyle/>
          <a:p>
            <a:pPr algn="ctr"/>
            <a:r>
              <a:rPr lang="en-US" altLang="ja-JP" sz="2400" dirty="0" smtClean="0"/>
              <a:t>m</a:t>
            </a:r>
            <a:r>
              <a:rPr kumimoji="1" lang="en-US" altLang="ja-JP" sz="2400" dirty="0" smtClean="0"/>
              <a:t>ode8</a:t>
            </a:r>
            <a:r>
              <a:rPr lang="ja-JP" altLang="en-US" sz="2400" dirty="0" smtClean="0"/>
              <a:t>の非線形状態が続いた後合体が進み始める</a:t>
            </a:r>
            <a:endParaRPr lang="en-US" altLang="ja-JP" sz="2400" dirty="0" smtClean="0"/>
          </a:p>
          <a:p>
            <a:pPr algn="ctr"/>
            <a:r>
              <a:rPr kumimoji="1" lang="en-US" altLang="ja-JP" sz="2400" dirty="0" smtClean="0"/>
              <a:t>T=350</a:t>
            </a:r>
            <a:r>
              <a:rPr kumimoji="1" lang="ja-JP" altLang="en-US" sz="2400" dirty="0" smtClean="0"/>
              <a:t>で</a:t>
            </a:r>
            <a:r>
              <a:rPr kumimoji="1" lang="en-US" altLang="ja-JP" sz="2400" dirty="0" smtClean="0"/>
              <a:t>mode1</a:t>
            </a:r>
            <a:r>
              <a:rPr kumimoji="1" lang="ja-JP" altLang="en-US" sz="2400" dirty="0" smtClean="0"/>
              <a:t>が支配的</a:t>
            </a:r>
            <a:endParaRPr kumimoji="1" lang="ja-JP" altLang="en-US" sz="2400" dirty="0"/>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15</a:t>
            </a:fld>
            <a:endParaRPr kumimoji="1" lang="ja-JP" altLang="en-US"/>
          </a:p>
        </p:txBody>
      </p:sp>
      <p:sp>
        <p:nvSpPr>
          <p:cNvPr id="9" name="テキスト ボックス 8"/>
          <p:cNvSpPr txBox="1"/>
          <p:nvPr/>
        </p:nvSpPr>
        <p:spPr>
          <a:xfrm>
            <a:off x="3357554" y="1285860"/>
            <a:ext cx="857256" cy="369332"/>
          </a:xfrm>
          <a:prstGeom prst="rect">
            <a:avLst/>
          </a:prstGeom>
          <a:solidFill>
            <a:schemeClr val="bg1"/>
          </a:solidFill>
        </p:spPr>
        <p:txBody>
          <a:bodyPr wrap="square" rtlCol="0">
            <a:spAutoFit/>
          </a:bodyPr>
          <a:lstStyle/>
          <a:p>
            <a:pPr algn="ctr"/>
            <a:r>
              <a:rPr kumimoji="1" lang="en-US" altLang="ja-JP" dirty="0" smtClean="0"/>
              <a:t>T=95</a:t>
            </a:r>
            <a:endParaRPr kumimoji="1" lang="ja-JP" altLang="en-US" dirty="0"/>
          </a:p>
        </p:txBody>
      </p:sp>
      <p:sp>
        <p:nvSpPr>
          <p:cNvPr id="11" name="テキスト ボックス 10"/>
          <p:cNvSpPr txBox="1"/>
          <p:nvPr/>
        </p:nvSpPr>
        <p:spPr>
          <a:xfrm>
            <a:off x="6929454" y="3571876"/>
            <a:ext cx="857256" cy="369332"/>
          </a:xfrm>
          <a:prstGeom prst="rect">
            <a:avLst/>
          </a:prstGeom>
          <a:solidFill>
            <a:schemeClr val="bg1"/>
          </a:solidFill>
        </p:spPr>
        <p:txBody>
          <a:bodyPr wrap="square" rtlCol="0">
            <a:spAutoFit/>
          </a:bodyPr>
          <a:lstStyle/>
          <a:p>
            <a:pPr algn="ctr"/>
            <a:r>
              <a:rPr kumimoji="1" lang="en-US" altLang="ja-JP" dirty="0" smtClean="0"/>
              <a:t>T=500</a:t>
            </a:r>
            <a:endParaRPr kumimoji="1" lang="ja-JP" altLang="en-US" dirty="0"/>
          </a:p>
        </p:txBody>
      </p:sp>
      <p:pic>
        <p:nvPicPr>
          <p:cNvPr id="14" name="図 13" descr="0280.gif"/>
          <p:cNvPicPr>
            <a:picLocks noChangeAspect="1"/>
          </p:cNvPicPr>
          <p:nvPr/>
        </p:nvPicPr>
        <p:blipFill>
          <a:blip r:embed="rId5"/>
          <a:srcRect l="5291" t="25197" r="5291" b="25197"/>
          <a:stretch>
            <a:fillRect/>
          </a:stretch>
        </p:blipFill>
        <p:spPr>
          <a:xfrm>
            <a:off x="857224" y="3643314"/>
            <a:ext cx="3406801" cy="2267998"/>
          </a:xfrm>
          <a:prstGeom prst="rect">
            <a:avLst/>
          </a:prstGeom>
        </p:spPr>
      </p:pic>
      <p:sp>
        <p:nvSpPr>
          <p:cNvPr id="13" name="テキスト ボックス 12"/>
          <p:cNvSpPr txBox="1"/>
          <p:nvPr/>
        </p:nvSpPr>
        <p:spPr>
          <a:xfrm>
            <a:off x="3357554" y="3714752"/>
            <a:ext cx="857256" cy="369332"/>
          </a:xfrm>
          <a:prstGeom prst="rect">
            <a:avLst/>
          </a:prstGeom>
          <a:solidFill>
            <a:schemeClr val="bg1"/>
          </a:solidFill>
        </p:spPr>
        <p:txBody>
          <a:bodyPr wrap="square" rtlCol="0">
            <a:spAutoFit/>
          </a:bodyPr>
          <a:lstStyle/>
          <a:p>
            <a:pPr algn="ctr"/>
            <a:r>
              <a:rPr kumimoji="1" lang="en-US" altLang="ja-JP" dirty="0" smtClean="0"/>
              <a:t>T=280</a:t>
            </a:r>
            <a:endParaRPr kumimoji="1" lang="ja-JP" altLang="en-US" dirty="0"/>
          </a:p>
        </p:txBody>
      </p:sp>
      <p:pic>
        <p:nvPicPr>
          <p:cNvPr id="15" name="図 14" descr="0190.gif"/>
          <p:cNvPicPr>
            <a:picLocks noChangeAspect="1"/>
          </p:cNvPicPr>
          <p:nvPr/>
        </p:nvPicPr>
        <p:blipFill>
          <a:blip r:embed="rId6"/>
          <a:srcRect l="5291" t="25197" r="5291" b="25197"/>
          <a:stretch>
            <a:fillRect/>
          </a:stretch>
        </p:blipFill>
        <p:spPr>
          <a:xfrm>
            <a:off x="4500562" y="1214422"/>
            <a:ext cx="3406801" cy="2267998"/>
          </a:xfrm>
          <a:prstGeom prst="rect">
            <a:avLst/>
          </a:prstGeom>
        </p:spPr>
      </p:pic>
      <p:sp>
        <p:nvSpPr>
          <p:cNvPr id="17" name="テキスト ボックス 16"/>
          <p:cNvSpPr txBox="1"/>
          <p:nvPr/>
        </p:nvSpPr>
        <p:spPr>
          <a:xfrm>
            <a:off x="7000892" y="1285860"/>
            <a:ext cx="857256" cy="369332"/>
          </a:xfrm>
          <a:prstGeom prst="rect">
            <a:avLst/>
          </a:prstGeom>
          <a:solidFill>
            <a:schemeClr val="bg1"/>
          </a:solidFill>
        </p:spPr>
        <p:txBody>
          <a:bodyPr wrap="square" rtlCol="0">
            <a:spAutoFit/>
          </a:bodyPr>
          <a:lstStyle/>
          <a:p>
            <a:pPr algn="ctr"/>
            <a:r>
              <a:rPr kumimoji="1" lang="en-US" altLang="ja-JP" dirty="0" smtClean="0"/>
              <a:t>T=190</a:t>
            </a:r>
            <a:endParaRPr kumimoji="1" lang="ja-JP" altLang="en-US" dirty="0"/>
          </a:p>
        </p:txBody>
      </p:sp>
      <p:cxnSp>
        <p:nvCxnSpPr>
          <p:cNvPr id="18" name="直線矢印コネクタ 17"/>
          <p:cNvCxnSpPr/>
          <p:nvPr/>
        </p:nvCxnSpPr>
        <p:spPr>
          <a:xfrm rot="5400000">
            <a:off x="4644232" y="4785528"/>
            <a:ext cx="2286016" cy="15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858148" y="4429132"/>
            <a:ext cx="857256" cy="369332"/>
          </a:xfrm>
          <a:prstGeom prst="rect">
            <a:avLst/>
          </a:prstGeom>
          <a:noFill/>
        </p:spPr>
        <p:txBody>
          <a:bodyPr wrap="square" rtlCol="0">
            <a:spAutoFit/>
          </a:bodyPr>
          <a:lstStyle/>
          <a:p>
            <a:r>
              <a:rPr kumimoji="1" lang="ja-JP" altLang="en-US" dirty="0" smtClean="0"/>
              <a:t>～</a:t>
            </a:r>
            <a:r>
              <a:rPr kumimoji="1" lang="en-US" altLang="ja-JP" dirty="0" smtClean="0"/>
              <a:t>84D</a:t>
            </a:r>
            <a:endParaRPr kumimoji="1" lang="ja-JP" altLang="en-US" dirty="0"/>
          </a:p>
        </p:txBody>
      </p:sp>
      <p:sp>
        <p:nvSpPr>
          <p:cNvPr id="19" name="テキスト ボックス 18"/>
          <p:cNvSpPr txBox="1"/>
          <p:nvPr/>
        </p:nvSpPr>
        <p:spPr>
          <a:xfrm>
            <a:off x="6572264" y="357166"/>
            <a:ext cx="2214578" cy="646331"/>
          </a:xfrm>
          <a:prstGeom prst="rect">
            <a:avLst/>
          </a:prstGeom>
          <a:noFill/>
        </p:spPr>
        <p:txBody>
          <a:bodyPr wrap="square" rtlCol="0">
            <a:spAutoFit/>
          </a:bodyPr>
          <a:lstStyle/>
          <a:p>
            <a:r>
              <a:rPr kumimoji="1" lang="ja-JP" altLang="en-US" dirty="0" smtClean="0"/>
              <a:t>横軸：　規格化時間　縦軸：　振幅</a:t>
            </a:r>
            <a:endParaRPr kumimoji="1" lang="ja-JP" altLang="en-US" dirty="0"/>
          </a:p>
        </p:txBody>
      </p:sp>
      <p:pic>
        <p:nvPicPr>
          <p:cNvPr id="1026" name="Picture 2"/>
          <p:cNvPicPr>
            <a:picLocks noChangeAspect="1" noChangeArrowheads="1"/>
          </p:cNvPicPr>
          <p:nvPr/>
        </p:nvPicPr>
        <p:blipFill>
          <a:blip r:embed="rId7"/>
          <a:srcRect/>
          <a:stretch>
            <a:fillRect/>
          </a:stretch>
        </p:blipFill>
        <p:spPr bwMode="auto">
          <a:xfrm>
            <a:off x="428596" y="1500174"/>
            <a:ext cx="7951574"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0"/>
            <a:ext cx="8229600" cy="1143000"/>
          </a:xfrm>
        </p:spPr>
        <p:txBody>
          <a:bodyPr>
            <a:normAutofit/>
          </a:bodyPr>
          <a:lstStyle/>
          <a:p>
            <a:pPr algn="l"/>
            <a:r>
              <a:rPr kumimoji="1" lang="ja-JP" altLang="en-US" sz="2400" dirty="0" smtClean="0"/>
              <a:t>中心１波長強度２倍</a:t>
            </a:r>
            <a:endParaRPr kumimoji="1" lang="ja-JP" altLang="en-US" sz="2400" dirty="0"/>
          </a:p>
        </p:txBody>
      </p:sp>
      <p:sp>
        <p:nvSpPr>
          <p:cNvPr id="3" name="コンテンツ プレースホルダ 2"/>
          <p:cNvSpPr>
            <a:spLocks noGrp="1"/>
          </p:cNvSpPr>
          <p:nvPr>
            <p:ph idx="1"/>
          </p:nvPr>
        </p:nvSpPr>
        <p:spPr>
          <a:xfrm>
            <a:off x="928662" y="5643578"/>
            <a:ext cx="7286676" cy="1000156"/>
          </a:xfrm>
        </p:spPr>
        <p:txBody>
          <a:bodyPr>
            <a:normAutofit/>
          </a:bodyPr>
          <a:lstStyle/>
          <a:p>
            <a:pPr>
              <a:buNone/>
            </a:pPr>
            <a:r>
              <a:rPr lang="en-US" altLang="ja-JP" sz="2400" dirty="0" smtClean="0"/>
              <a:t>mode8,mode4</a:t>
            </a:r>
            <a:r>
              <a:rPr lang="ja-JP" altLang="en-US" sz="2400" dirty="0" smtClean="0"/>
              <a:t>：成長率に変化は見られない</a:t>
            </a:r>
            <a:endParaRPr lang="en-US" altLang="ja-JP" sz="2400" dirty="0" smtClean="0"/>
          </a:p>
          <a:p>
            <a:pPr>
              <a:buNone/>
            </a:pPr>
            <a:r>
              <a:rPr lang="en-US" altLang="ja-JP" sz="2400" dirty="0" smtClean="0"/>
              <a:t>m</a:t>
            </a:r>
            <a:r>
              <a:rPr kumimoji="1" lang="en-US" altLang="ja-JP" sz="2400" dirty="0" smtClean="0"/>
              <a:t>ode1</a:t>
            </a:r>
            <a:r>
              <a:rPr lang="ja-JP" altLang="en-US" sz="2400" dirty="0" smtClean="0"/>
              <a:t>：成長スピードが</a:t>
            </a:r>
            <a:r>
              <a:rPr lang="en-US" altLang="ja-JP" sz="2400" dirty="0" smtClean="0"/>
              <a:t>2</a:t>
            </a:r>
            <a:r>
              <a:rPr lang="ja-JP" altLang="en-US" sz="2400" dirty="0" smtClean="0"/>
              <a:t>倍近く早い</a:t>
            </a:r>
            <a:endParaRPr kumimoji="1" lang="en-US" altLang="ja-JP" sz="2400" dirty="0" smtClean="0"/>
          </a:p>
          <a:p>
            <a:pPr>
              <a:buNone/>
            </a:pPr>
            <a:endParaRPr kumimoji="1" lang="ja-JP" altLang="en-US" sz="2400" dirty="0"/>
          </a:p>
        </p:txBody>
      </p:sp>
      <p:sp>
        <p:nvSpPr>
          <p:cNvPr id="8" name="スライド番号プレースホルダ 7"/>
          <p:cNvSpPr>
            <a:spLocks noGrp="1"/>
          </p:cNvSpPr>
          <p:nvPr>
            <p:ph type="sldNum" sz="quarter" idx="12"/>
          </p:nvPr>
        </p:nvSpPr>
        <p:spPr/>
        <p:txBody>
          <a:bodyPr/>
          <a:lstStyle/>
          <a:p>
            <a:fld id="{9448589C-784C-4C6D-97ED-C407723A1A33}" type="slidenum">
              <a:rPr kumimoji="1" lang="ja-JP" altLang="en-US" smtClean="0"/>
              <a:pPr/>
              <a:t>16</a:t>
            </a:fld>
            <a:endParaRPr kumimoji="1" lang="ja-JP" altLang="en-US"/>
          </a:p>
        </p:txBody>
      </p:sp>
      <p:sp>
        <p:nvSpPr>
          <p:cNvPr id="6" name="テキスト ボックス 5"/>
          <p:cNvSpPr txBox="1"/>
          <p:nvPr/>
        </p:nvSpPr>
        <p:spPr>
          <a:xfrm>
            <a:off x="5643570" y="214290"/>
            <a:ext cx="2214578" cy="646331"/>
          </a:xfrm>
          <a:prstGeom prst="rect">
            <a:avLst/>
          </a:prstGeom>
          <a:noFill/>
        </p:spPr>
        <p:txBody>
          <a:bodyPr wrap="square" rtlCol="0">
            <a:spAutoFit/>
          </a:bodyPr>
          <a:lstStyle/>
          <a:p>
            <a:r>
              <a:rPr kumimoji="1" lang="ja-JP" altLang="en-US" dirty="0" smtClean="0"/>
              <a:t>横軸：　規格化時間　縦軸：　振幅</a:t>
            </a:r>
            <a:endParaRPr kumimoji="1" lang="ja-JP" altLang="en-US" dirty="0"/>
          </a:p>
        </p:txBody>
      </p:sp>
      <p:pic>
        <p:nvPicPr>
          <p:cNvPr id="2051" name="Picture 3"/>
          <p:cNvPicPr>
            <a:picLocks noChangeAspect="1" noChangeArrowheads="1"/>
          </p:cNvPicPr>
          <p:nvPr/>
        </p:nvPicPr>
        <p:blipFill>
          <a:blip r:embed="rId3"/>
          <a:srcRect/>
          <a:stretch>
            <a:fillRect/>
          </a:stretch>
        </p:blipFill>
        <p:spPr bwMode="auto">
          <a:xfrm>
            <a:off x="428596" y="928670"/>
            <a:ext cx="8510587" cy="465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0"/>
            <a:ext cx="8229600" cy="1143000"/>
          </a:xfrm>
        </p:spPr>
        <p:txBody>
          <a:bodyPr>
            <a:normAutofit/>
          </a:bodyPr>
          <a:lstStyle/>
          <a:p>
            <a:r>
              <a:rPr kumimoji="1" lang="ja-JP" altLang="en-US" sz="3200" dirty="0" smtClean="0"/>
              <a:t>計算結果のまとめ</a:t>
            </a:r>
            <a:endParaRPr kumimoji="1" lang="ja-JP" altLang="en-US" sz="3200" dirty="0"/>
          </a:p>
        </p:txBody>
      </p:sp>
      <p:sp>
        <p:nvSpPr>
          <p:cNvPr id="3" name="コンテンツ プレースホルダ 2"/>
          <p:cNvSpPr>
            <a:spLocks noGrp="1"/>
          </p:cNvSpPr>
          <p:nvPr>
            <p:ph idx="1"/>
          </p:nvPr>
        </p:nvSpPr>
        <p:spPr>
          <a:xfrm>
            <a:off x="357158" y="1142984"/>
            <a:ext cx="8643998" cy="5572164"/>
          </a:xfrm>
        </p:spPr>
        <p:txBody>
          <a:bodyPr>
            <a:normAutofit/>
          </a:bodyPr>
          <a:lstStyle/>
          <a:p>
            <a:r>
              <a:rPr lang="ja-JP" altLang="en-US" sz="2400" dirty="0" smtClean="0"/>
              <a:t>最大成長モードのみの場合は合体は起きない</a:t>
            </a:r>
            <a:endParaRPr lang="en-US" altLang="ja-JP" sz="2400" dirty="0" smtClean="0"/>
          </a:p>
          <a:p>
            <a:r>
              <a:rPr kumimoji="1" lang="en-US" altLang="ja-JP" sz="2400" dirty="0" smtClean="0"/>
              <a:t>Mode1</a:t>
            </a:r>
            <a:r>
              <a:rPr kumimoji="1" lang="ja-JP" altLang="en-US" sz="2400" dirty="0" smtClean="0"/>
              <a:t>に達する時間</a:t>
            </a:r>
            <a:endParaRPr kumimoji="1" lang="en-US" altLang="ja-JP" sz="2400" dirty="0" smtClean="0"/>
          </a:p>
          <a:p>
            <a:pPr>
              <a:buNone/>
            </a:pPr>
            <a:r>
              <a:rPr lang="ja-JP" altLang="en-US" sz="2400" dirty="0" smtClean="0"/>
              <a:t>　　　　</a:t>
            </a:r>
            <a:r>
              <a:rPr lang="en-US" altLang="ja-JP" sz="2400" dirty="0" smtClean="0"/>
              <a:t>mode1,2,4,8</a:t>
            </a:r>
            <a:r>
              <a:rPr lang="ja-JP" altLang="en-US" sz="2400" dirty="0" smtClean="0"/>
              <a:t>　</a:t>
            </a:r>
            <a:r>
              <a:rPr lang="en-US" altLang="ja-JP" sz="2400" dirty="0" smtClean="0"/>
              <a:t>:  </a:t>
            </a:r>
            <a:r>
              <a:rPr lang="en-US" altLang="ja-JP" sz="2800" dirty="0" smtClean="0"/>
              <a:t>T=  695 </a:t>
            </a:r>
            <a:endParaRPr lang="en-US" altLang="ja-JP" sz="2400" dirty="0" smtClean="0"/>
          </a:p>
          <a:p>
            <a:pPr>
              <a:buNone/>
            </a:pPr>
            <a:r>
              <a:rPr lang="en-US" altLang="ja-JP" sz="2400" dirty="0" smtClean="0"/>
              <a:t>            mode8 + </a:t>
            </a:r>
            <a:r>
              <a:rPr lang="ja-JP" altLang="en-US" sz="2400" dirty="0" smtClean="0"/>
              <a:t>１波長分強度２倍</a:t>
            </a:r>
            <a:r>
              <a:rPr lang="en-US" altLang="ja-JP" sz="2400" dirty="0" smtClean="0"/>
              <a:t> </a:t>
            </a:r>
            <a:r>
              <a:rPr lang="ja-JP" altLang="en-US" sz="2400" dirty="0" smtClean="0"/>
              <a:t>： </a:t>
            </a:r>
            <a:r>
              <a:rPr lang="en-US" altLang="ja-JP" sz="2800" dirty="0" smtClean="0"/>
              <a:t>T= </a:t>
            </a:r>
            <a:r>
              <a:rPr lang="en-US" altLang="ja-JP" sz="2800" dirty="0" smtClean="0">
                <a:solidFill>
                  <a:srgbClr val="FF0000"/>
                </a:solidFill>
              </a:rPr>
              <a:t>350</a:t>
            </a:r>
            <a:endParaRPr lang="en-US" altLang="ja-JP" sz="2400" dirty="0" smtClean="0">
              <a:solidFill>
                <a:srgbClr val="FF0000"/>
              </a:solidFill>
            </a:endParaRPr>
          </a:p>
          <a:p>
            <a:pPr>
              <a:buNone/>
            </a:pPr>
            <a:endParaRPr kumimoji="1" lang="en-US" altLang="ja-JP" sz="2400" dirty="0" smtClean="0">
              <a:solidFill>
                <a:srgbClr val="FF0000"/>
              </a:solidFill>
            </a:endParaRPr>
          </a:p>
          <a:p>
            <a:pPr>
              <a:buNone/>
            </a:pPr>
            <a:r>
              <a:rPr kumimoji="1" lang="ja-JP" altLang="en-US" sz="2400" dirty="0" smtClean="0"/>
              <a:t>　</a:t>
            </a:r>
            <a:r>
              <a:rPr lang="ja-JP" altLang="en-US" sz="2400" dirty="0" smtClean="0"/>
              <a:t>モードの強度に乱れがある</a:t>
            </a:r>
            <a:r>
              <a:rPr kumimoji="1" lang="ja-JP" altLang="en-US" sz="2400" dirty="0" smtClean="0"/>
              <a:t>方が２倍近く早い</a:t>
            </a:r>
            <a:r>
              <a:rPr lang="ja-JP" altLang="en-US" sz="2400" dirty="0" smtClean="0"/>
              <a:t>スピードで</a:t>
            </a:r>
            <a:r>
              <a:rPr kumimoji="1" lang="ja-JP" altLang="en-US" sz="2400" dirty="0" smtClean="0"/>
              <a:t>成長する</a:t>
            </a:r>
            <a:endParaRPr kumimoji="1" lang="en-US" altLang="ja-JP" sz="2400" dirty="0" smtClean="0"/>
          </a:p>
          <a:p>
            <a:pPr>
              <a:buNone/>
            </a:pPr>
            <a:endParaRPr kumimoji="1" lang="en-US" altLang="ja-JP" sz="2400" dirty="0" smtClean="0"/>
          </a:p>
          <a:p>
            <a:pPr>
              <a:buSzPct val="45000"/>
              <a:buFont typeface="Wingdings" pitchFamily="2" charset="2"/>
              <a:buChar char="l"/>
            </a:pPr>
            <a:r>
              <a:rPr lang="en-US" altLang="ja-JP" sz="2400" dirty="0" smtClean="0"/>
              <a:t>mode1</a:t>
            </a:r>
            <a:r>
              <a:rPr lang="ja-JP" altLang="en-US" sz="2400" dirty="0" smtClean="0"/>
              <a:t>の渦の大きさは初期擾乱の与え方により異なる</a:t>
            </a:r>
            <a:endParaRPr lang="en-US" altLang="ja-JP" sz="2400" dirty="0" smtClean="0"/>
          </a:p>
          <a:p>
            <a:pPr>
              <a:buNone/>
            </a:pPr>
            <a:r>
              <a:rPr kumimoji="1" lang="ja-JP" altLang="en-US" sz="2400" dirty="0" smtClean="0"/>
              <a:t>　　　</a:t>
            </a:r>
            <a:r>
              <a:rPr lang="ja-JP" altLang="en-US" sz="2400" dirty="0" smtClean="0"/>
              <a:t>　中心２倍のものが最大　</a:t>
            </a:r>
            <a:endParaRPr kumimoji="1" lang="en-US" altLang="ja-JP" sz="2400" dirty="0" smtClean="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17</a:t>
            </a:fld>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成長率について</a:t>
            </a:r>
            <a:endParaRPr kumimoji="1" lang="ja-JP" altLang="en-US" sz="3200" dirty="0"/>
          </a:p>
        </p:txBody>
      </p:sp>
      <p:sp>
        <p:nvSpPr>
          <p:cNvPr id="3" name="コンテンツ プレースホルダ 2"/>
          <p:cNvSpPr>
            <a:spLocks noGrp="1"/>
          </p:cNvSpPr>
          <p:nvPr>
            <p:ph idx="1"/>
          </p:nvPr>
        </p:nvSpPr>
        <p:spPr>
          <a:xfrm>
            <a:off x="457200" y="1600200"/>
            <a:ext cx="8229600" cy="4900634"/>
          </a:xfrm>
        </p:spPr>
        <p:txBody>
          <a:bodyPr>
            <a:normAutofit/>
          </a:bodyPr>
          <a:lstStyle/>
          <a:p>
            <a:r>
              <a:rPr kumimoji="1" lang="ja-JP" altLang="en-US" sz="2400" dirty="0" smtClean="0"/>
              <a:t>強度が均衡する波（</a:t>
            </a:r>
            <a:r>
              <a:rPr kumimoji="1" lang="en-US" altLang="ja-JP" sz="2400" dirty="0" smtClean="0"/>
              <a:t>mode8</a:t>
            </a:r>
            <a:r>
              <a:rPr kumimoji="1" lang="ja-JP" altLang="en-US" sz="2400" dirty="0" smtClean="0"/>
              <a:t>のみ、</a:t>
            </a:r>
            <a:r>
              <a:rPr kumimoji="1" lang="en-US" altLang="ja-JP" sz="2400" dirty="0" smtClean="0"/>
              <a:t>mode1,2,4,8</a:t>
            </a:r>
            <a:r>
              <a:rPr kumimoji="1" lang="ja-JP" altLang="en-US" sz="2400" dirty="0" smtClean="0"/>
              <a:t>）を初期擾乱として加えた場合</a:t>
            </a:r>
            <a:endParaRPr kumimoji="1" lang="en-US" altLang="ja-JP" sz="2400" dirty="0" smtClean="0"/>
          </a:p>
          <a:p>
            <a:pPr>
              <a:buNone/>
            </a:pPr>
            <a:r>
              <a:rPr lang="ja-JP" altLang="en-US" sz="2400" dirty="0" smtClean="0"/>
              <a:t>　　　　線形成長するため時間がかかる</a:t>
            </a:r>
            <a:endParaRPr lang="en-US" altLang="ja-JP" sz="2400" dirty="0" smtClean="0"/>
          </a:p>
          <a:p>
            <a:pPr>
              <a:buNone/>
            </a:pPr>
            <a:r>
              <a:rPr lang="ja-JP" altLang="en-US" sz="2400" dirty="0" smtClean="0"/>
              <a:t>　　　　早く成長できても強度の崩れが小さいため</a:t>
            </a:r>
            <a:endParaRPr lang="en-US" altLang="ja-JP" sz="2400" dirty="0" smtClean="0"/>
          </a:p>
          <a:p>
            <a:pPr>
              <a:buNone/>
            </a:pPr>
            <a:r>
              <a:rPr lang="ja-JP" altLang="en-US" sz="2400" dirty="0" smtClean="0"/>
              <a:t>　　　　非線形になっても渦の合体はなかなか進まない</a:t>
            </a:r>
            <a:endParaRPr lang="en-US" altLang="ja-JP" sz="2400" dirty="0" smtClean="0"/>
          </a:p>
          <a:p>
            <a:pPr>
              <a:buNone/>
            </a:pPr>
            <a:endParaRPr kumimoji="1" lang="en-US" altLang="ja-JP" sz="2400" dirty="0" smtClean="0"/>
          </a:p>
          <a:p>
            <a:r>
              <a:rPr lang="ja-JP" altLang="en-US" sz="2400" dirty="0" smtClean="0"/>
              <a:t>強度バランスを崩した</a:t>
            </a:r>
            <a:r>
              <a:rPr kumimoji="1" lang="ja-JP" altLang="en-US" sz="2400" dirty="0" smtClean="0"/>
              <a:t>場合</a:t>
            </a:r>
            <a:endParaRPr kumimoji="1" lang="en-US" altLang="ja-JP" sz="2400" dirty="0" smtClean="0"/>
          </a:p>
          <a:p>
            <a:pPr>
              <a:buNone/>
            </a:pPr>
            <a:r>
              <a:rPr kumimoji="1" lang="ja-JP" altLang="en-US" sz="2400" dirty="0" smtClean="0"/>
              <a:t>　　　　　最大成長波長モードが非線形状態に入ると、</a:t>
            </a:r>
            <a:endParaRPr kumimoji="1" lang="en-US" altLang="ja-JP" sz="2400" dirty="0" smtClean="0"/>
          </a:p>
          <a:p>
            <a:pPr>
              <a:buNone/>
            </a:pPr>
            <a:r>
              <a:rPr lang="ja-JP" altLang="en-US" sz="2400" dirty="0" smtClean="0"/>
              <a:t>　　　　　</a:t>
            </a:r>
            <a:r>
              <a:rPr kumimoji="1" lang="ja-JP" altLang="en-US" sz="2400" dirty="0" smtClean="0"/>
              <a:t>線形成長よりも早く成長するものが出現</a:t>
            </a:r>
            <a:endParaRPr kumimoji="1" lang="en-US" altLang="ja-JP" sz="2400" dirty="0" smtClean="0"/>
          </a:p>
          <a:p>
            <a:pPr>
              <a:buNone/>
            </a:pPr>
            <a:endParaRPr lang="en-US" altLang="ja-JP" sz="2400" dirty="0" smtClean="0"/>
          </a:p>
          <a:p>
            <a:pPr>
              <a:buNone/>
            </a:pPr>
            <a:endParaRPr kumimoji="1" lang="en-US" altLang="ja-JP" sz="2400" dirty="0" smtClean="0"/>
          </a:p>
          <a:p>
            <a:endParaRPr kumimoji="1" lang="ja-JP" altLang="en-US" sz="2400"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normAutofit/>
          </a:bodyPr>
          <a:lstStyle/>
          <a:p>
            <a:pPr algn="l"/>
            <a:r>
              <a:rPr kumimoji="1" lang="ja-JP" altLang="en-US" sz="2800" dirty="0" smtClean="0"/>
              <a:t>合体が早く</a:t>
            </a:r>
            <a:r>
              <a:rPr lang="ja-JP" altLang="en-US" sz="2800" dirty="0" smtClean="0"/>
              <a:t>進むことに関して</a:t>
            </a:r>
            <a:endParaRPr kumimoji="1" lang="ja-JP" altLang="en-US" sz="2800" dirty="0"/>
          </a:p>
        </p:txBody>
      </p:sp>
      <p:sp>
        <p:nvSpPr>
          <p:cNvPr id="3" name="コンテンツ プレースホルダ 2"/>
          <p:cNvSpPr>
            <a:spLocks noGrp="1"/>
          </p:cNvSpPr>
          <p:nvPr>
            <p:ph idx="1"/>
          </p:nvPr>
        </p:nvSpPr>
        <p:spPr>
          <a:xfrm>
            <a:off x="214282" y="5786454"/>
            <a:ext cx="8786874" cy="839799"/>
          </a:xfrm>
        </p:spPr>
        <p:txBody>
          <a:bodyPr>
            <a:normAutofit/>
          </a:bodyPr>
          <a:lstStyle/>
          <a:p>
            <a:pPr>
              <a:buNone/>
            </a:pPr>
            <a:r>
              <a:rPr lang="en-US" altLang="ja-JP" sz="2000" dirty="0" smtClean="0"/>
              <a:t>Mode1,2,4,8</a:t>
            </a:r>
            <a:r>
              <a:rPr lang="ja-JP" altLang="en-US" sz="2000" dirty="0" smtClean="0"/>
              <a:t>：</a:t>
            </a:r>
            <a:r>
              <a:rPr lang="en-US" altLang="ja-JP" sz="2000" dirty="0" smtClean="0"/>
              <a:t>mode2</a:t>
            </a:r>
            <a:r>
              <a:rPr lang="ja-JP" altLang="en-US" sz="2000" dirty="0" smtClean="0"/>
              <a:t>で渦同士が拮抗</a:t>
            </a:r>
            <a:r>
              <a:rPr lang="ja-JP" altLang="en-US" sz="2000" dirty="0" smtClean="0"/>
              <a:t>し</a:t>
            </a:r>
            <a:r>
              <a:rPr lang="en-US" altLang="ja-JP" sz="2000" dirty="0" smtClean="0"/>
              <a:t>mode1</a:t>
            </a:r>
            <a:r>
              <a:rPr lang="ja-JP" altLang="en-US" sz="2000" dirty="0" smtClean="0"/>
              <a:t>が立つまで時間がかかる</a:t>
            </a:r>
            <a:endParaRPr lang="en-US" altLang="ja-JP" sz="2000" dirty="0" smtClean="0"/>
          </a:p>
          <a:p>
            <a:pPr>
              <a:buNone/>
            </a:pPr>
            <a:r>
              <a:rPr kumimoji="1" lang="en-US" altLang="ja-JP" sz="2000" dirty="0" smtClean="0"/>
              <a:t>Mode8+1</a:t>
            </a:r>
            <a:r>
              <a:rPr kumimoji="1" lang="ja-JP" altLang="en-US" sz="2000" dirty="0" smtClean="0"/>
              <a:t>波長分強度</a:t>
            </a:r>
            <a:r>
              <a:rPr kumimoji="1" lang="en-US" altLang="ja-JP" sz="2000" dirty="0" smtClean="0"/>
              <a:t>2</a:t>
            </a:r>
            <a:r>
              <a:rPr kumimoji="1" lang="ja-JP" altLang="en-US" sz="2000" dirty="0" smtClean="0"/>
              <a:t>倍</a:t>
            </a:r>
            <a:r>
              <a:rPr kumimoji="1" lang="en-US" altLang="ja-JP" sz="2000" dirty="0" smtClean="0"/>
              <a:t>:</a:t>
            </a:r>
            <a:r>
              <a:rPr kumimoji="1" lang="ja-JP" altLang="en-US" sz="2000" dirty="0" smtClean="0"/>
              <a:t>バランスの崩れは解消されない</a:t>
            </a:r>
            <a:endParaRPr kumimoji="1" lang="ja-JP" altLang="en-US" sz="2000"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19</a:t>
            </a:fld>
            <a:endParaRPr kumimoji="1" lang="ja-JP" altLang="en-US"/>
          </a:p>
        </p:txBody>
      </p:sp>
      <p:pic>
        <p:nvPicPr>
          <p:cNvPr id="5" name="コンテンツ プレースホルダ 9" descr="0095.gif"/>
          <p:cNvPicPr>
            <a:picLocks noChangeAspect="1"/>
          </p:cNvPicPr>
          <p:nvPr/>
        </p:nvPicPr>
        <p:blipFill>
          <a:blip r:embed="rId3"/>
          <a:srcRect l="5291" t="25197" r="5291" b="25197"/>
          <a:stretch>
            <a:fillRect/>
          </a:stretch>
        </p:blipFill>
        <p:spPr>
          <a:xfrm>
            <a:off x="214282" y="1142984"/>
            <a:ext cx="2980972" cy="1984488"/>
          </a:xfrm>
          <a:prstGeom prst="rect">
            <a:avLst/>
          </a:prstGeom>
        </p:spPr>
      </p:pic>
      <p:pic>
        <p:nvPicPr>
          <p:cNvPr id="6" name="図 5" descr="0300.gif"/>
          <p:cNvPicPr>
            <a:picLocks noChangeAspect="1"/>
          </p:cNvPicPr>
          <p:nvPr/>
        </p:nvPicPr>
        <p:blipFill>
          <a:blip r:embed="rId4"/>
          <a:srcRect l="5291" t="25197" r="5291" b="25197"/>
          <a:stretch>
            <a:fillRect/>
          </a:stretch>
        </p:blipFill>
        <p:spPr>
          <a:xfrm>
            <a:off x="3071834" y="1142984"/>
            <a:ext cx="2980972" cy="1984488"/>
          </a:xfrm>
          <a:prstGeom prst="rect">
            <a:avLst/>
          </a:prstGeom>
        </p:spPr>
      </p:pic>
      <p:pic>
        <p:nvPicPr>
          <p:cNvPr id="7" name="図 6" descr="0830.gif"/>
          <p:cNvPicPr>
            <a:picLocks noChangeAspect="1"/>
          </p:cNvPicPr>
          <p:nvPr/>
        </p:nvPicPr>
        <p:blipFill>
          <a:blip r:embed="rId5"/>
          <a:srcRect l="5291" t="25197" r="5291" b="18898"/>
          <a:stretch>
            <a:fillRect/>
          </a:stretch>
        </p:blipFill>
        <p:spPr>
          <a:xfrm>
            <a:off x="6020184" y="1000108"/>
            <a:ext cx="2980972" cy="2236480"/>
          </a:xfrm>
          <a:prstGeom prst="rect">
            <a:avLst/>
          </a:prstGeom>
        </p:spPr>
      </p:pic>
      <p:pic>
        <p:nvPicPr>
          <p:cNvPr id="8" name="コンテンツ プレースホルダ 7" descr="0095.gif"/>
          <p:cNvPicPr>
            <a:picLocks noChangeAspect="1"/>
          </p:cNvPicPr>
          <p:nvPr/>
        </p:nvPicPr>
        <p:blipFill>
          <a:blip r:embed="rId6"/>
          <a:srcRect l="5291" t="25197" r="5291" b="25197"/>
          <a:stretch>
            <a:fillRect/>
          </a:stretch>
        </p:blipFill>
        <p:spPr>
          <a:xfrm>
            <a:off x="214282" y="3429000"/>
            <a:ext cx="2980972" cy="1984488"/>
          </a:xfrm>
          <a:prstGeom prst="rect">
            <a:avLst/>
          </a:prstGeom>
        </p:spPr>
      </p:pic>
      <p:pic>
        <p:nvPicPr>
          <p:cNvPr id="9" name="図 8" descr="0280.gif"/>
          <p:cNvPicPr>
            <a:picLocks noChangeAspect="1"/>
          </p:cNvPicPr>
          <p:nvPr/>
        </p:nvPicPr>
        <p:blipFill>
          <a:blip r:embed="rId7"/>
          <a:srcRect l="5291" t="25197" r="5291" b="25197"/>
          <a:stretch>
            <a:fillRect/>
          </a:stretch>
        </p:blipFill>
        <p:spPr>
          <a:xfrm>
            <a:off x="3143240" y="3429000"/>
            <a:ext cx="2980972" cy="1984488"/>
          </a:xfrm>
          <a:prstGeom prst="rect">
            <a:avLst/>
          </a:prstGeom>
        </p:spPr>
      </p:pic>
      <p:pic>
        <p:nvPicPr>
          <p:cNvPr id="10" name="図 9" descr="0500.gif"/>
          <p:cNvPicPr>
            <a:picLocks noChangeAspect="1"/>
          </p:cNvPicPr>
          <p:nvPr/>
        </p:nvPicPr>
        <p:blipFill>
          <a:blip r:embed="rId8"/>
          <a:srcRect l="5291" t="25197" r="5291" b="18898"/>
          <a:stretch>
            <a:fillRect/>
          </a:stretch>
        </p:blipFill>
        <p:spPr>
          <a:xfrm>
            <a:off x="6020184" y="3357562"/>
            <a:ext cx="2980972" cy="2236480"/>
          </a:xfrm>
          <a:prstGeom prst="rect">
            <a:avLst/>
          </a:prstGeom>
        </p:spPr>
      </p:pic>
      <p:sp>
        <p:nvSpPr>
          <p:cNvPr id="11" name="テキスト ボックス 10"/>
          <p:cNvSpPr txBox="1"/>
          <p:nvPr/>
        </p:nvSpPr>
        <p:spPr>
          <a:xfrm>
            <a:off x="2071702" y="1214422"/>
            <a:ext cx="857256" cy="369332"/>
          </a:xfrm>
          <a:prstGeom prst="rect">
            <a:avLst/>
          </a:prstGeom>
          <a:solidFill>
            <a:schemeClr val="bg1"/>
          </a:solidFill>
        </p:spPr>
        <p:txBody>
          <a:bodyPr wrap="square" rtlCol="0">
            <a:spAutoFit/>
          </a:bodyPr>
          <a:lstStyle/>
          <a:p>
            <a:pPr algn="ctr"/>
            <a:r>
              <a:rPr kumimoji="1" lang="en-US" altLang="ja-JP" dirty="0" smtClean="0"/>
              <a:t>T=95</a:t>
            </a:r>
            <a:endParaRPr kumimoji="1" lang="ja-JP" altLang="en-US" dirty="0"/>
          </a:p>
        </p:txBody>
      </p:sp>
      <p:sp>
        <p:nvSpPr>
          <p:cNvPr id="12" name="テキスト ボックス 11"/>
          <p:cNvSpPr txBox="1"/>
          <p:nvPr/>
        </p:nvSpPr>
        <p:spPr>
          <a:xfrm>
            <a:off x="2071702" y="3500438"/>
            <a:ext cx="857256" cy="369332"/>
          </a:xfrm>
          <a:prstGeom prst="rect">
            <a:avLst/>
          </a:prstGeom>
          <a:solidFill>
            <a:schemeClr val="bg1"/>
          </a:solidFill>
        </p:spPr>
        <p:txBody>
          <a:bodyPr wrap="square" rtlCol="0">
            <a:spAutoFit/>
          </a:bodyPr>
          <a:lstStyle/>
          <a:p>
            <a:pPr algn="ctr"/>
            <a:r>
              <a:rPr kumimoji="1" lang="en-US" altLang="ja-JP" dirty="0" smtClean="0"/>
              <a:t>T=95</a:t>
            </a:r>
            <a:endParaRPr kumimoji="1" lang="ja-JP" altLang="en-US" dirty="0"/>
          </a:p>
        </p:txBody>
      </p:sp>
      <p:sp>
        <p:nvSpPr>
          <p:cNvPr id="13" name="テキスト ボックス 12"/>
          <p:cNvSpPr txBox="1"/>
          <p:nvPr/>
        </p:nvSpPr>
        <p:spPr>
          <a:xfrm>
            <a:off x="5072098" y="1214422"/>
            <a:ext cx="857256" cy="369332"/>
          </a:xfrm>
          <a:prstGeom prst="rect">
            <a:avLst/>
          </a:prstGeom>
          <a:solidFill>
            <a:schemeClr val="bg1"/>
          </a:solidFill>
        </p:spPr>
        <p:txBody>
          <a:bodyPr wrap="square" rtlCol="0">
            <a:spAutoFit/>
          </a:bodyPr>
          <a:lstStyle/>
          <a:p>
            <a:pPr algn="ctr"/>
            <a:r>
              <a:rPr kumimoji="1" lang="en-US" altLang="ja-JP" dirty="0" smtClean="0"/>
              <a:t>T=300</a:t>
            </a:r>
            <a:endParaRPr kumimoji="1" lang="ja-JP" altLang="en-US" dirty="0"/>
          </a:p>
        </p:txBody>
      </p:sp>
      <p:sp>
        <p:nvSpPr>
          <p:cNvPr id="14" name="テキスト ボックス 13"/>
          <p:cNvSpPr txBox="1"/>
          <p:nvPr/>
        </p:nvSpPr>
        <p:spPr>
          <a:xfrm>
            <a:off x="5072098" y="3500438"/>
            <a:ext cx="857256" cy="369332"/>
          </a:xfrm>
          <a:prstGeom prst="rect">
            <a:avLst/>
          </a:prstGeom>
          <a:solidFill>
            <a:schemeClr val="bg1"/>
          </a:solidFill>
        </p:spPr>
        <p:txBody>
          <a:bodyPr wrap="square" rtlCol="0">
            <a:spAutoFit/>
          </a:bodyPr>
          <a:lstStyle/>
          <a:p>
            <a:pPr algn="ctr"/>
            <a:r>
              <a:rPr kumimoji="1" lang="en-US" altLang="ja-JP" dirty="0" smtClean="0"/>
              <a:t>T=280</a:t>
            </a:r>
            <a:endParaRPr kumimoji="1" lang="ja-JP" altLang="en-US" dirty="0"/>
          </a:p>
        </p:txBody>
      </p:sp>
      <p:sp>
        <p:nvSpPr>
          <p:cNvPr id="15" name="テキスト ボックス 14"/>
          <p:cNvSpPr txBox="1"/>
          <p:nvPr/>
        </p:nvSpPr>
        <p:spPr>
          <a:xfrm>
            <a:off x="8001056" y="1071546"/>
            <a:ext cx="857256" cy="369332"/>
          </a:xfrm>
          <a:prstGeom prst="rect">
            <a:avLst/>
          </a:prstGeom>
          <a:solidFill>
            <a:schemeClr val="bg1"/>
          </a:solidFill>
        </p:spPr>
        <p:txBody>
          <a:bodyPr wrap="square" rtlCol="0">
            <a:spAutoFit/>
          </a:bodyPr>
          <a:lstStyle/>
          <a:p>
            <a:pPr algn="ctr"/>
            <a:r>
              <a:rPr kumimoji="1" lang="en-US" altLang="ja-JP" dirty="0" smtClean="0"/>
              <a:t>T=830</a:t>
            </a:r>
            <a:endParaRPr kumimoji="1" lang="ja-JP" altLang="en-US" dirty="0"/>
          </a:p>
        </p:txBody>
      </p:sp>
      <p:sp>
        <p:nvSpPr>
          <p:cNvPr id="16" name="テキスト ボックス 15"/>
          <p:cNvSpPr txBox="1"/>
          <p:nvPr/>
        </p:nvSpPr>
        <p:spPr>
          <a:xfrm>
            <a:off x="8001056" y="3429000"/>
            <a:ext cx="857256" cy="369332"/>
          </a:xfrm>
          <a:prstGeom prst="rect">
            <a:avLst/>
          </a:prstGeom>
          <a:solidFill>
            <a:schemeClr val="bg1"/>
          </a:solidFill>
        </p:spPr>
        <p:txBody>
          <a:bodyPr wrap="square" rtlCol="0">
            <a:spAutoFit/>
          </a:bodyPr>
          <a:lstStyle/>
          <a:p>
            <a:pPr algn="ctr"/>
            <a:r>
              <a:rPr kumimoji="1" lang="en-US" altLang="ja-JP" dirty="0" smtClean="0"/>
              <a:t>T=500</a:t>
            </a:r>
            <a:endParaRPr kumimoji="1" lang="ja-JP" altLang="en-US" dirty="0"/>
          </a:p>
        </p:txBody>
      </p:sp>
      <p:sp>
        <p:nvSpPr>
          <p:cNvPr id="17" name="テキスト ボックス 16"/>
          <p:cNvSpPr txBox="1"/>
          <p:nvPr/>
        </p:nvSpPr>
        <p:spPr>
          <a:xfrm>
            <a:off x="0" y="785794"/>
            <a:ext cx="1500198" cy="369332"/>
          </a:xfrm>
          <a:prstGeom prst="rect">
            <a:avLst/>
          </a:prstGeom>
          <a:solidFill>
            <a:schemeClr val="bg1"/>
          </a:solidFill>
        </p:spPr>
        <p:txBody>
          <a:bodyPr wrap="square" rtlCol="0">
            <a:spAutoFit/>
          </a:bodyPr>
          <a:lstStyle/>
          <a:p>
            <a:pPr algn="ctr"/>
            <a:r>
              <a:rPr lang="en-US" altLang="ja-JP" dirty="0" smtClean="0"/>
              <a:t>Mode1,2,4,8</a:t>
            </a:r>
            <a:endParaRPr kumimoji="1" lang="ja-JP" altLang="en-US" dirty="0"/>
          </a:p>
        </p:txBody>
      </p:sp>
      <p:sp>
        <p:nvSpPr>
          <p:cNvPr id="18" name="テキスト ボックス 17"/>
          <p:cNvSpPr txBox="1"/>
          <p:nvPr/>
        </p:nvSpPr>
        <p:spPr>
          <a:xfrm>
            <a:off x="0" y="3071810"/>
            <a:ext cx="2786050" cy="369332"/>
          </a:xfrm>
          <a:prstGeom prst="rect">
            <a:avLst/>
          </a:prstGeom>
          <a:noFill/>
        </p:spPr>
        <p:txBody>
          <a:bodyPr wrap="square" rtlCol="0">
            <a:spAutoFit/>
          </a:bodyPr>
          <a:lstStyle/>
          <a:p>
            <a:pPr algn="ctr"/>
            <a:r>
              <a:rPr kumimoji="1" lang="en-US" altLang="ja-JP" dirty="0" smtClean="0"/>
              <a:t>Mode8+1</a:t>
            </a:r>
            <a:r>
              <a:rPr kumimoji="1" lang="ja-JP" altLang="en-US" dirty="0" smtClean="0"/>
              <a:t>波長分強度</a:t>
            </a:r>
            <a:r>
              <a:rPr kumimoji="1" lang="en-US" altLang="ja-JP" dirty="0" smtClean="0"/>
              <a:t>2</a:t>
            </a:r>
            <a:r>
              <a:rPr kumimoji="1" lang="ja-JP" altLang="en-US" dirty="0" smtClean="0"/>
              <a:t>倍</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normAutofit/>
          </a:bodyPr>
          <a:lstStyle/>
          <a:p>
            <a:r>
              <a:rPr kumimoji="1" lang="ja-JP" altLang="en-US" sz="3200" dirty="0" smtClean="0"/>
              <a:t>目次</a:t>
            </a:r>
            <a:endParaRPr kumimoji="1" lang="ja-JP" altLang="en-US" sz="3200" dirty="0"/>
          </a:p>
        </p:txBody>
      </p:sp>
      <p:sp>
        <p:nvSpPr>
          <p:cNvPr id="3" name="コンテンツ プレースホルダ 2"/>
          <p:cNvSpPr>
            <a:spLocks noGrp="1"/>
          </p:cNvSpPr>
          <p:nvPr>
            <p:ph idx="1"/>
          </p:nvPr>
        </p:nvSpPr>
        <p:spPr>
          <a:xfrm>
            <a:off x="285720" y="1214422"/>
            <a:ext cx="4429156" cy="5429288"/>
          </a:xfrm>
        </p:spPr>
        <p:txBody>
          <a:bodyPr>
            <a:normAutofit/>
          </a:bodyPr>
          <a:lstStyle/>
          <a:p>
            <a:r>
              <a:rPr kumimoji="1" lang="ja-JP" altLang="en-US" sz="2400" dirty="0" smtClean="0"/>
              <a:t>イントロダクション</a:t>
            </a:r>
            <a:endParaRPr kumimoji="1" lang="en-US" altLang="ja-JP" sz="2400" dirty="0" smtClean="0"/>
          </a:p>
          <a:p>
            <a:pPr>
              <a:buNone/>
            </a:pPr>
            <a:endParaRPr lang="en-US" altLang="ja-JP" sz="2400" dirty="0" smtClean="0"/>
          </a:p>
          <a:p>
            <a:pPr>
              <a:buNone/>
            </a:pPr>
            <a:endParaRPr lang="en-US" altLang="ja-JP" sz="2400" dirty="0" smtClean="0"/>
          </a:p>
          <a:p>
            <a:pPr>
              <a:buNone/>
            </a:pPr>
            <a:endParaRPr lang="en-US" altLang="ja-JP" sz="2400" dirty="0"/>
          </a:p>
          <a:p>
            <a:r>
              <a:rPr kumimoji="1" lang="ja-JP" altLang="en-US" sz="2400" dirty="0" smtClean="0"/>
              <a:t>数値計算設定</a:t>
            </a:r>
            <a:endParaRPr kumimoji="1" lang="en-US" altLang="ja-JP" sz="2400" dirty="0" smtClean="0"/>
          </a:p>
          <a:p>
            <a:endParaRPr lang="en-US" altLang="ja-JP" sz="2400" dirty="0" smtClean="0"/>
          </a:p>
          <a:p>
            <a:pPr>
              <a:buNone/>
            </a:pPr>
            <a:endParaRPr kumimoji="1" lang="en-US" altLang="ja-JP" sz="2400" dirty="0" smtClean="0"/>
          </a:p>
          <a:p>
            <a:r>
              <a:rPr lang="ja-JP" altLang="en-US" sz="2400" dirty="0" smtClean="0"/>
              <a:t>数値計算結果</a:t>
            </a:r>
            <a:endParaRPr lang="en-US" altLang="ja-JP" sz="2400" dirty="0" smtClean="0"/>
          </a:p>
          <a:p>
            <a:pPr>
              <a:buNone/>
            </a:pPr>
            <a:endParaRPr lang="en-US" altLang="ja-JP" sz="2400" dirty="0"/>
          </a:p>
        </p:txBody>
      </p:sp>
      <p:sp>
        <p:nvSpPr>
          <p:cNvPr id="4" name="テキスト ボックス 3"/>
          <p:cNvSpPr txBox="1"/>
          <p:nvPr/>
        </p:nvSpPr>
        <p:spPr>
          <a:xfrm>
            <a:off x="1000100" y="1714488"/>
            <a:ext cx="3500462" cy="1015663"/>
          </a:xfrm>
          <a:prstGeom prst="rect">
            <a:avLst/>
          </a:prstGeom>
          <a:noFill/>
        </p:spPr>
        <p:txBody>
          <a:bodyPr wrap="square" rtlCol="0">
            <a:spAutoFit/>
          </a:bodyPr>
          <a:lstStyle/>
          <a:p>
            <a:pPr>
              <a:buFont typeface="Wingdings" pitchFamily="2" charset="2"/>
              <a:buChar char="ü"/>
            </a:pPr>
            <a:r>
              <a:rPr kumimoji="1" lang="en-US" altLang="ja-JP" dirty="0" smtClean="0"/>
              <a:t> </a:t>
            </a:r>
            <a:r>
              <a:rPr kumimoji="1" lang="ja-JP" altLang="en-US" sz="2000" dirty="0" smtClean="0"/>
              <a:t>　ＫＨ渦　</a:t>
            </a:r>
            <a:endParaRPr kumimoji="1" lang="en-US" altLang="ja-JP" sz="2000" dirty="0" smtClean="0"/>
          </a:p>
          <a:p>
            <a:pPr>
              <a:buFont typeface="Wingdings" pitchFamily="2" charset="2"/>
              <a:buChar char="ü"/>
            </a:pPr>
            <a:r>
              <a:rPr lang="ja-JP" altLang="en-US" sz="2000" dirty="0" smtClean="0"/>
              <a:t>　 線形理論</a:t>
            </a:r>
            <a:endParaRPr kumimoji="1" lang="en-US" altLang="ja-JP" sz="2000" dirty="0" smtClean="0"/>
          </a:p>
          <a:p>
            <a:pPr>
              <a:buFont typeface="Wingdings" pitchFamily="2" charset="2"/>
              <a:buChar char="ü"/>
            </a:pPr>
            <a:r>
              <a:rPr kumimoji="1" lang="ja-JP" altLang="en-US" sz="2000" dirty="0" smtClean="0"/>
              <a:t>　 研究の目的</a:t>
            </a:r>
            <a:endParaRPr kumimoji="1" lang="ja-JP" altLang="en-US" dirty="0"/>
          </a:p>
        </p:txBody>
      </p:sp>
      <p:sp>
        <p:nvSpPr>
          <p:cNvPr id="5" name="テキスト ボックス 4"/>
          <p:cNvSpPr txBox="1"/>
          <p:nvPr/>
        </p:nvSpPr>
        <p:spPr>
          <a:xfrm>
            <a:off x="1000100" y="3500438"/>
            <a:ext cx="3500462" cy="707886"/>
          </a:xfrm>
          <a:prstGeom prst="rect">
            <a:avLst/>
          </a:prstGeom>
          <a:noFill/>
        </p:spPr>
        <p:txBody>
          <a:bodyPr wrap="square" rtlCol="0">
            <a:spAutoFit/>
          </a:bodyPr>
          <a:lstStyle/>
          <a:p>
            <a:pPr>
              <a:buFont typeface="Wingdings" pitchFamily="2" charset="2"/>
              <a:buChar char="ü"/>
            </a:pPr>
            <a:r>
              <a:rPr kumimoji="1" lang="en-US" altLang="ja-JP" dirty="0" smtClean="0"/>
              <a:t> </a:t>
            </a:r>
            <a:r>
              <a:rPr kumimoji="1" lang="ja-JP" altLang="en-US" dirty="0" smtClean="0"/>
              <a:t>　</a:t>
            </a:r>
            <a:r>
              <a:rPr kumimoji="1" lang="ja-JP" altLang="en-US" sz="2000" dirty="0" smtClean="0"/>
              <a:t>数値計算モデル　　</a:t>
            </a:r>
            <a:endParaRPr kumimoji="1" lang="en-US" altLang="ja-JP" sz="2000" dirty="0" smtClean="0"/>
          </a:p>
          <a:p>
            <a:pPr>
              <a:buFont typeface="Wingdings" pitchFamily="2" charset="2"/>
              <a:buChar char="ü"/>
            </a:pPr>
            <a:r>
              <a:rPr lang="ja-JP" altLang="en-US" sz="2000" dirty="0" smtClean="0"/>
              <a:t>　初期設定</a:t>
            </a:r>
            <a:endParaRPr kumimoji="1" lang="en-US" altLang="ja-JP" sz="2000" dirty="0" smtClean="0"/>
          </a:p>
        </p:txBody>
      </p:sp>
      <p:sp>
        <p:nvSpPr>
          <p:cNvPr id="7" name="正方形/長方形 6"/>
          <p:cNvSpPr/>
          <p:nvPr/>
        </p:nvSpPr>
        <p:spPr>
          <a:xfrm>
            <a:off x="4786314" y="1214422"/>
            <a:ext cx="4000528" cy="2308324"/>
          </a:xfrm>
          <a:prstGeom prst="rect">
            <a:avLst/>
          </a:prstGeom>
        </p:spPr>
        <p:txBody>
          <a:bodyPr wrap="square">
            <a:spAutoFit/>
          </a:bodyPr>
          <a:lstStyle/>
          <a:p>
            <a:pPr>
              <a:buSzPct val="120000"/>
              <a:buFont typeface="Arial" pitchFamily="34" charset="0"/>
              <a:buChar char="•"/>
            </a:pPr>
            <a:r>
              <a:rPr lang="ja-JP" altLang="en-US" dirty="0" smtClean="0"/>
              <a:t>　</a:t>
            </a:r>
            <a:r>
              <a:rPr lang="ja-JP" altLang="en-US" sz="2400" dirty="0" smtClean="0"/>
              <a:t>考察</a:t>
            </a:r>
            <a:endParaRPr lang="en-US" altLang="ja-JP" sz="2400" dirty="0" smtClean="0"/>
          </a:p>
          <a:p>
            <a:pPr>
              <a:buSzPct val="120000"/>
              <a:buFont typeface="Arial" pitchFamily="34" charset="0"/>
              <a:buChar char="•"/>
            </a:pPr>
            <a:endParaRPr lang="en-US" altLang="ja-JP" sz="2400" dirty="0" smtClean="0"/>
          </a:p>
          <a:p>
            <a:pPr>
              <a:buFont typeface="Arial" pitchFamily="34" charset="0"/>
              <a:buChar char="•"/>
            </a:pPr>
            <a:endParaRPr lang="en-US" altLang="ja-JP" sz="2400" dirty="0" smtClean="0"/>
          </a:p>
          <a:p>
            <a:endParaRPr lang="en-US" altLang="ja-JP" sz="2400" dirty="0" smtClean="0"/>
          </a:p>
          <a:p>
            <a:pPr>
              <a:buSzPct val="90000"/>
              <a:buFont typeface="Arial" pitchFamily="34" charset="0"/>
              <a:buChar char="•"/>
            </a:pPr>
            <a:r>
              <a:rPr lang="ja-JP" altLang="en-US" sz="2400" dirty="0" smtClean="0"/>
              <a:t>　まとめ</a:t>
            </a:r>
            <a:endParaRPr lang="en-US" altLang="ja-JP" sz="2400" dirty="0" smtClean="0"/>
          </a:p>
          <a:p>
            <a:endParaRPr lang="en-US" altLang="ja-JP" sz="2400" dirty="0" smtClean="0"/>
          </a:p>
        </p:txBody>
      </p:sp>
      <p:sp>
        <p:nvSpPr>
          <p:cNvPr id="8" name="テキスト ボックス 7"/>
          <p:cNvSpPr txBox="1"/>
          <p:nvPr/>
        </p:nvSpPr>
        <p:spPr>
          <a:xfrm>
            <a:off x="1000100" y="4857760"/>
            <a:ext cx="4286280" cy="769441"/>
          </a:xfrm>
          <a:prstGeom prst="rect">
            <a:avLst/>
          </a:prstGeom>
          <a:noFill/>
        </p:spPr>
        <p:txBody>
          <a:bodyPr wrap="square" rtlCol="0">
            <a:spAutoFit/>
          </a:bodyPr>
          <a:lstStyle/>
          <a:p>
            <a:pPr>
              <a:buFont typeface="Wingdings" pitchFamily="2" charset="2"/>
              <a:buChar char="ü"/>
            </a:pPr>
            <a:r>
              <a:rPr kumimoji="1" lang="en-US" altLang="ja-JP" dirty="0" smtClean="0"/>
              <a:t> </a:t>
            </a:r>
            <a:r>
              <a:rPr kumimoji="1" lang="ja-JP" altLang="en-US" dirty="0" smtClean="0"/>
              <a:t>　</a:t>
            </a:r>
            <a:r>
              <a:rPr kumimoji="1" lang="en-US" altLang="ja-JP" dirty="0" smtClean="0"/>
              <a:t>Lx=</a:t>
            </a:r>
            <a:r>
              <a:rPr lang="en-US" altLang="ja-JP" dirty="0" smtClean="0"/>
              <a:t>8*λ</a:t>
            </a:r>
            <a:r>
              <a:rPr lang="en-US" altLang="ja-JP" baseline="-25000" dirty="0" smtClean="0"/>
              <a:t>KH</a:t>
            </a:r>
            <a:r>
              <a:rPr lang="ja-JP" altLang="en-US" dirty="0" smtClean="0"/>
              <a:t>の場合</a:t>
            </a:r>
            <a:r>
              <a:rPr kumimoji="1" lang="ja-JP" altLang="en-US" sz="2000" dirty="0" smtClean="0"/>
              <a:t>　　</a:t>
            </a:r>
            <a:endParaRPr lang="en-US" altLang="ja-JP" sz="2000" dirty="0" smtClean="0"/>
          </a:p>
          <a:p>
            <a:pPr>
              <a:buFont typeface="Wingdings" pitchFamily="2" charset="2"/>
              <a:buChar char="ü"/>
            </a:pPr>
            <a:r>
              <a:rPr lang="ja-JP" altLang="en-US" sz="2000" dirty="0" smtClean="0"/>
              <a:t>　計算結果のまとめ</a:t>
            </a:r>
            <a:r>
              <a:rPr lang="ja-JP" altLang="en-US" sz="2400" dirty="0" smtClean="0"/>
              <a:t>　</a:t>
            </a:r>
            <a:endParaRPr kumimoji="1" lang="en-US" altLang="ja-JP" sz="2000" dirty="0" smtClean="0"/>
          </a:p>
        </p:txBody>
      </p:sp>
      <p:sp>
        <p:nvSpPr>
          <p:cNvPr id="10" name="テキスト ボックス 9"/>
          <p:cNvSpPr txBox="1"/>
          <p:nvPr/>
        </p:nvSpPr>
        <p:spPr>
          <a:xfrm>
            <a:off x="5286380" y="1785926"/>
            <a:ext cx="3500462" cy="707886"/>
          </a:xfrm>
          <a:prstGeom prst="rect">
            <a:avLst/>
          </a:prstGeom>
          <a:noFill/>
        </p:spPr>
        <p:txBody>
          <a:bodyPr wrap="square" rtlCol="0">
            <a:spAutoFit/>
          </a:bodyPr>
          <a:lstStyle/>
          <a:p>
            <a:pPr>
              <a:buFont typeface="Wingdings" pitchFamily="2" charset="2"/>
              <a:buChar char="ü"/>
            </a:pPr>
            <a:r>
              <a:rPr kumimoji="1" lang="en-US" altLang="ja-JP" sz="2000" dirty="0" smtClean="0"/>
              <a:t> </a:t>
            </a:r>
            <a:r>
              <a:rPr kumimoji="1" lang="ja-JP" altLang="en-US" sz="2000" dirty="0" smtClean="0"/>
              <a:t>　</a:t>
            </a:r>
            <a:r>
              <a:rPr lang="ja-JP" altLang="en-US" sz="2000" dirty="0" smtClean="0"/>
              <a:t>成長率</a:t>
            </a:r>
            <a:endParaRPr kumimoji="1" lang="en-US" altLang="ja-JP" sz="2000" dirty="0" smtClean="0"/>
          </a:p>
          <a:p>
            <a:pPr>
              <a:buFont typeface="Wingdings" pitchFamily="2" charset="2"/>
              <a:buChar char="ü"/>
            </a:pPr>
            <a:r>
              <a:rPr lang="ja-JP" altLang="en-US" sz="2000" dirty="0" smtClean="0"/>
              <a:t>　 </a:t>
            </a:r>
            <a:r>
              <a:rPr kumimoji="1" lang="ja-JP" altLang="en-US" sz="2000" dirty="0" smtClean="0"/>
              <a:t>観測との比較　　</a:t>
            </a:r>
            <a:endParaRPr kumimoji="1" lang="en-US" altLang="ja-JP" sz="2000" dirty="0" smtClean="0"/>
          </a:p>
        </p:txBody>
      </p:sp>
      <p:sp>
        <p:nvSpPr>
          <p:cNvPr id="9" name="スライド番号プレースホルダ 8"/>
          <p:cNvSpPr>
            <a:spLocks noGrp="1"/>
          </p:cNvSpPr>
          <p:nvPr>
            <p:ph type="sldNum" sz="quarter" idx="12"/>
          </p:nvPr>
        </p:nvSpPr>
        <p:spPr/>
        <p:txBody>
          <a:bodyPr/>
          <a:lstStyle/>
          <a:p>
            <a:fld id="{9448589C-784C-4C6D-97ED-C407723A1A33}"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0"/>
            <a:ext cx="8229600" cy="1143000"/>
          </a:xfrm>
        </p:spPr>
        <p:txBody>
          <a:bodyPr>
            <a:normAutofit/>
          </a:bodyPr>
          <a:lstStyle/>
          <a:p>
            <a:r>
              <a:rPr kumimoji="1" lang="ja-JP" altLang="en-US" sz="3200" dirty="0" smtClean="0"/>
              <a:t>観測との対応</a:t>
            </a:r>
            <a:endParaRPr kumimoji="1" lang="ja-JP" altLang="en-US" sz="3200" dirty="0"/>
          </a:p>
        </p:txBody>
      </p:sp>
      <p:sp>
        <p:nvSpPr>
          <p:cNvPr id="3" name="コンテンツ プレースホルダ 2"/>
          <p:cNvSpPr>
            <a:spLocks noGrp="1"/>
          </p:cNvSpPr>
          <p:nvPr>
            <p:ph idx="1"/>
          </p:nvPr>
        </p:nvSpPr>
        <p:spPr>
          <a:xfrm>
            <a:off x="214282" y="928670"/>
            <a:ext cx="8715436" cy="5929330"/>
          </a:xfrm>
        </p:spPr>
        <p:txBody>
          <a:bodyPr>
            <a:normAutofit/>
          </a:bodyPr>
          <a:lstStyle/>
          <a:p>
            <a:pPr>
              <a:buNone/>
            </a:pPr>
            <a:r>
              <a:rPr kumimoji="1" lang="ja-JP" altLang="en-US" sz="2400" dirty="0" smtClean="0"/>
              <a:t>◆</a:t>
            </a:r>
            <a:r>
              <a:rPr kumimoji="1" lang="en-US" altLang="ja-JP" sz="2400" dirty="0" smtClean="0"/>
              <a:t>350</a:t>
            </a:r>
            <a:r>
              <a:rPr kumimoji="1" lang="ja-JP" altLang="en-US" sz="2400" dirty="0" smtClean="0"/>
              <a:t>規格化時間で</a:t>
            </a:r>
            <a:r>
              <a:rPr kumimoji="1" lang="en-US" altLang="ja-JP" sz="2400" dirty="0" smtClean="0"/>
              <a:t>λ</a:t>
            </a:r>
            <a:r>
              <a:rPr kumimoji="1" lang="ja-JP" altLang="en-US" sz="2400" dirty="0" smtClean="0"/>
              <a:t>～</a:t>
            </a:r>
            <a:r>
              <a:rPr kumimoji="1" lang="en-US" altLang="ja-JP" sz="2400" dirty="0" smtClean="0"/>
              <a:t>120D</a:t>
            </a:r>
            <a:r>
              <a:rPr kumimoji="1" lang="ja-JP" altLang="en-US" sz="2400" dirty="0" smtClean="0"/>
              <a:t>の渦が形成される</a:t>
            </a:r>
            <a:endParaRPr lang="en-US" altLang="ja-JP" sz="2400" dirty="0" smtClean="0"/>
          </a:p>
          <a:p>
            <a:pPr>
              <a:buNone/>
            </a:pPr>
            <a:r>
              <a:rPr kumimoji="1" lang="ja-JP" altLang="en-US" sz="2400" dirty="0" smtClean="0"/>
              <a:t>　　　　</a:t>
            </a:r>
            <a:r>
              <a:rPr kumimoji="1" lang="en-US" altLang="ja-JP" sz="2400" dirty="0" smtClean="0"/>
              <a:t>V</a:t>
            </a:r>
            <a:r>
              <a:rPr kumimoji="1" lang="en-US" altLang="ja-JP" sz="2400" baseline="-25000" dirty="0" smtClean="0"/>
              <a:t>A</a:t>
            </a:r>
            <a:r>
              <a:rPr kumimoji="1" lang="en-US" altLang="ja-JP" sz="2400" dirty="0" smtClean="0"/>
              <a:t>= </a:t>
            </a:r>
            <a:r>
              <a:rPr lang="en-US" altLang="ja-JP" sz="2400" dirty="0" smtClean="0"/>
              <a:t>220</a:t>
            </a:r>
            <a:r>
              <a:rPr kumimoji="1" lang="en-US" altLang="ja-JP" sz="2400" dirty="0" smtClean="0"/>
              <a:t>km/s(B=10nT, n=1/cc</a:t>
            </a:r>
            <a:r>
              <a:rPr kumimoji="1" lang="ja-JP" altLang="en-US" sz="2400" dirty="0" smtClean="0"/>
              <a:t>で計算</a:t>
            </a:r>
            <a:r>
              <a:rPr kumimoji="1" lang="en-US" altLang="ja-JP" sz="2400" dirty="0" smtClean="0"/>
              <a:t>), </a:t>
            </a:r>
          </a:p>
          <a:p>
            <a:pPr>
              <a:buNone/>
            </a:pPr>
            <a:r>
              <a:rPr kumimoji="1" lang="ja-JP" altLang="en-US" sz="2400" dirty="0" smtClean="0"/>
              <a:t>　　　　 </a:t>
            </a:r>
            <a:r>
              <a:rPr kumimoji="1" lang="en-US" altLang="ja-JP" sz="2400" dirty="0" smtClean="0"/>
              <a:t>D=500km(</a:t>
            </a:r>
            <a:r>
              <a:rPr kumimoji="1" lang="ja-JP" altLang="en-US" sz="2400" dirty="0" smtClean="0"/>
              <a:t>速度勾配層の厚さ</a:t>
            </a:r>
            <a:r>
              <a:rPr kumimoji="1" lang="en-US" altLang="ja-JP" sz="2400" dirty="0" smtClean="0"/>
              <a:t>2D</a:t>
            </a:r>
            <a:r>
              <a:rPr kumimoji="1" lang="ja-JP" altLang="en-US" sz="2400" dirty="0" smtClean="0"/>
              <a:t>～</a:t>
            </a:r>
            <a:r>
              <a:rPr kumimoji="1" lang="en-US" altLang="ja-JP" sz="2400" dirty="0" smtClean="0"/>
              <a:t>1000Km)</a:t>
            </a:r>
            <a:r>
              <a:rPr kumimoji="1" lang="ja-JP" altLang="en-US" sz="2400" dirty="0" smtClean="0"/>
              <a:t>とすると、</a:t>
            </a:r>
            <a:endParaRPr kumimoji="1" lang="en-US" altLang="ja-JP" sz="2400" dirty="0" smtClean="0"/>
          </a:p>
          <a:p>
            <a:pPr>
              <a:buNone/>
            </a:pPr>
            <a:r>
              <a:rPr lang="ja-JP" altLang="en-US" sz="2400" dirty="0" smtClean="0"/>
              <a:t>　　　　　　　　　　　　</a:t>
            </a:r>
            <a:r>
              <a:rPr lang="ja-JP" altLang="en-US" sz="2800" dirty="0" smtClean="0"/>
              <a:t>　</a:t>
            </a:r>
            <a:r>
              <a:rPr kumimoji="1" lang="en-US" altLang="ja-JP" sz="2800" dirty="0" smtClean="0"/>
              <a:t>T=350*2.3=805 s</a:t>
            </a:r>
            <a:endParaRPr kumimoji="1" lang="en-US" altLang="ja-JP" sz="2400" dirty="0" smtClean="0"/>
          </a:p>
          <a:p>
            <a:pPr>
              <a:buNone/>
            </a:pPr>
            <a:r>
              <a:rPr lang="en-US" altLang="ja-JP" sz="2400" dirty="0" smtClean="0"/>
              <a:t>       </a:t>
            </a:r>
            <a:r>
              <a:rPr lang="ja-JP" altLang="en-US" sz="2400" dirty="0" smtClean="0"/>
              <a:t>渦は</a:t>
            </a:r>
            <a:r>
              <a:rPr lang="en-US" altLang="ja-JP" sz="2400" dirty="0" smtClean="0"/>
              <a:t>λ</a:t>
            </a:r>
            <a:r>
              <a:rPr lang="ja-JP" altLang="en-US" sz="2400" dirty="0" smtClean="0"/>
              <a:t>～</a:t>
            </a:r>
            <a:r>
              <a:rPr lang="en-US" altLang="ja-JP" sz="2400" dirty="0" smtClean="0"/>
              <a:t>120D</a:t>
            </a:r>
            <a:r>
              <a:rPr lang="ja-JP" altLang="en-US" sz="2400" dirty="0" smtClean="0"/>
              <a:t>≒</a:t>
            </a:r>
            <a:r>
              <a:rPr lang="en-US" altLang="ja-JP" sz="2400" dirty="0" smtClean="0"/>
              <a:t>9Re</a:t>
            </a:r>
            <a:r>
              <a:rPr lang="ja-JP" altLang="en-US" sz="2400" dirty="0" smtClean="0"/>
              <a:t>の大きさになる間に、</a:t>
            </a:r>
            <a:endParaRPr lang="en-US" altLang="ja-JP" sz="2400" dirty="0" smtClean="0"/>
          </a:p>
          <a:p>
            <a:pPr>
              <a:buNone/>
            </a:pPr>
            <a:r>
              <a:rPr lang="ja-JP" altLang="en-US" sz="2400" dirty="0" smtClean="0"/>
              <a:t>　　　　初期擾乱を加えた位置から直線で</a:t>
            </a:r>
            <a:r>
              <a:rPr lang="ja-JP" altLang="en-US" sz="2400" dirty="0" smtClean="0">
                <a:solidFill>
                  <a:srgbClr val="FF0000"/>
                </a:solidFill>
              </a:rPr>
              <a:t>約</a:t>
            </a:r>
            <a:r>
              <a:rPr lang="en-US" altLang="ja-JP" sz="2800" dirty="0" smtClean="0">
                <a:solidFill>
                  <a:srgbClr val="FF0000"/>
                </a:solidFill>
              </a:rPr>
              <a:t>13Re</a:t>
            </a:r>
            <a:r>
              <a:rPr lang="ja-JP" altLang="en-US" sz="2400" dirty="0" smtClean="0"/>
              <a:t>の</a:t>
            </a:r>
            <a:r>
              <a:rPr kumimoji="1" lang="ja-JP" altLang="en-US" sz="2400" dirty="0" smtClean="0"/>
              <a:t>距離を進む</a:t>
            </a:r>
            <a:endParaRPr lang="en-US" altLang="ja-JP" sz="2400" dirty="0" smtClean="0"/>
          </a:p>
          <a:p>
            <a:pPr>
              <a:buNone/>
            </a:pPr>
            <a:endParaRPr lang="en-US" altLang="ja-JP" sz="2400" dirty="0" smtClean="0"/>
          </a:p>
          <a:p>
            <a:pPr>
              <a:buNone/>
            </a:pPr>
            <a:r>
              <a:rPr lang="ja-JP" altLang="en-US" sz="2400" dirty="0" smtClean="0"/>
              <a:t>　　　　　渦はどこまでも合体する？</a:t>
            </a:r>
            <a:r>
              <a:rPr lang="en-US" altLang="ja-JP" sz="2400" dirty="0" smtClean="0"/>
              <a:t> </a:t>
            </a:r>
          </a:p>
          <a:p>
            <a:pPr>
              <a:buNone/>
            </a:pPr>
            <a:r>
              <a:rPr lang="ja-JP" altLang="en-US" sz="2400" dirty="0" smtClean="0"/>
              <a:t>磁気圏前面で擾乱が加わったと考えても、</a:t>
            </a:r>
            <a:endParaRPr lang="en-US" altLang="ja-JP" sz="2400" dirty="0" smtClean="0"/>
          </a:p>
          <a:p>
            <a:pPr>
              <a:buNone/>
            </a:pPr>
            <a:r>
              <a:rPr lang="en-US" altLang="ja-JP" sz="2400" dirty="0" smtClean="0"/>
              <a:t> </a:t>
            </a:r>
            <a:r>
              <a:rPr lang="ja-JP" altLang="en-US" sz="2400" dirty="0" smtClean="0"/>
              <a:t>尾部で観測されるものよりも巨大な渦が存在</a:t>
            </a:r>
            <a:endParaRPr lang="en-US" altLang="ja-JP" sz="2400" dirty="0" smtClean="0"/>
          </a:p>
          <a:p>
            <a:pPr>
              <a:buNone/>
            </a:pPr>
            <a:r>
              <a:rPr lang="ja-JP" altLang="en-US" sz="2400" dirty="0" smtClean="0"/>
              <a:t>　→　成長を抑える要因の考慮が必要</a:t>
            </a:r>
            <a:endParaRPr lang="en-US" altLang="ja-JP" sz="2400" dirty="0" smtClean="0"/>
          </a:p>
          <a:p>
            <a:pPr>
              <a:buNone/>
            </a:pPr>
            <a:r>
              <a:rPr lang="ja-JP" altLang="en-US" sz="2400" dirty="0" smtClean="0"/>
              <a:t>　　　　　　　３次元性（</a:t>
            </a:r>
            <a:r>
              <a:rPr lang="en-US" altLang="ja-JP" sz="2400" dirty="0" smtClean="0"/>
              <a:t>Takagi et al.,2006</a:t>
            </a:r>
            <a:r>
              <a:rPr lang="ja-JP" altLang="en-US" sz="2400" dirty="0" smtClean="0"/>
              <a:t>）</a:t>
            </a:r>
            <a:endParaRPr lang="en-US" altLang="ja-JP" sz="2400" dirty="0" smtClean="0"/>
          </a:p>
          <a:p>
            <a:pPr>
              <a:buNone/>
            </a:pPr>
            <a:r>
              <a:rPr lang="en-US" altLang="ja-JP" sz="2400" dirty="0" smtClean="0"/>
              <a:t>                     </a:t>
            </a:r>
            <a:r>
              <a:rPr lang="ja-JP" altLang="en-US" sz="2400" dirty="0" smtClean="0"/>
              <a:t>磁気圏の曲率</a:t>
            </a:r>
            <a:endParaRPr lang="en-US" altLang="ja-JP" sz="2400" dirty="0" smtClean="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20</a:t>
            </a:fld>
            <a:endParaRPr kumimoji="1" lang="ja-JP" altLang="en-US"/>
          </a:p>
        </p:txBody>
      </p:sp>
      <p:pic>
        <p:nvPicPr>
          <p:cNvPr id="8194" name="Picture 2"/>
          <p:cNvPicPr>
            <a:picLocks noChangeAspect="1" noChangeArrowheads="1"/>
          </p:cNvPicPr>
          <p:nvPr/>
        </p:nvPicPr>
        <p:blipFill>
          <a:blip r:embed="rId3"/>
          <a:srcRect/>
          <a:stretch>
            <a:fillRect/>
          </a:stretch>
        </p:blipFill>
        <p:spPr bwMode="auto">
          <a:xfrm>
            <a:off x="6163474" y="4000504"/>
            <a:ext cx="2980526" cy="2148255"/>
          </a:xfrm>
          <a:prstGeom prst="rect">
            <a:avLst/>
          </a:prstGeom>
          <a:noFill/>
          <a:ln w="9525">
            <a:noFill/>
            <a:miter lim="800000"/>
            <a:headEnd/>
            <a:tailEnd/>
          </a:ln>
        </p:spPr>
      </p:pic>
      <p:sp>
        <p:nvSpPr>
          <p:cNvPr id="6" name="テキスト ボックス 5"/>
          <p:cNvSpPr txBox="1"/>
          <p:nvPr/>
        </p:nvSpPr>
        <p:spPr>
          <a:xfrm>
            <a:off x="7215174" y="6072206"/>
            <a:ext cx="1928826" cy="307777"/>
          </a:xfrm>
          <a:prstGeom prst="rect">
            <a:avLst/>
          </a:prstGeom>
          <a:noFill/>
        </p:spPr>
        <p:txBody>
          <a:bodyPr wrap="square" rtlCol="0">
            <a:spAutoFit/>
          </a:bodyPr>
          <a:lstStyle/>
          <a:p>
            <a:r>
              <a:rPr kumimoji="1" lang="en-US" altLang="ja-JP" sz="1400" dirty="0" smtClean="0"/>
              <a:t>[Hasegawa et al.,2006]</a:t>
            </a:r>
            <a:endParaRPr kumimoji="1" lang="ja-JP" alt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まとめ</a:t>
            </a:r>
            <a:endParaRPr kumimoji="1" lang="ja-JP" altLang="en-US" sz="3200" dirty="0"/>
          </a:p>
        </p:txBody>
      </p:sp>
      <p:sp>
        <p:nvSpPr>
          <p:cNvPr id="3" name="コンテンツ プレースホルダ 2"/>
          <p:cNvSpPr>
            <a:spLocks noGrp="1"/>
          </p:cNvSpPr>
          <p:nvPr>
            <p:ph idx="1"/>
          </p:nvPr>
        </p:nvSpPr>
        <p:spPr>
          <a:xfrm>
            <a:off x="214282" y="1357298"/>
            <a:ext cx="8715404" cy="4740277"/>
          </a:xfrm>
        </p:spPr>
        <p:txBody>
          <a:bodyPr>
            <a:normAutofit/>
          </a:bodyPr>
          <a:lstStyle/>
          <a:p>
            <a:pPr>
              <a:buNone/>
            </a:pPr>
            <a:r>
              <a:rPr lang="en-US" altLang="ja-JP" sz="2000" dirty="0" smtClean="0"/>
              <a:t>KH</a:t>
            </a:r>
            <a:r>
              <a:rPr lang="ja-JP" altLang="en-US" sz="2000" dirty="0" smtClean="0"/>
              <a:t>渦の最大成長波長の８倍の計算領域で２Ｄ</a:t>
            </a:r>
            <a:r>
              <a:rPr lang="en-US" altLang="ja-JP" sz="2000" dirty="0" smtClean="0"/>
              <a:t>-MHD</a:t>
            </a:r>
            <a:r>
              <a:rPr lang="ja-JP" altLang="en-US" sz="2000" dirty="0" smtClean="0"/>
              <a:t>シミュレーションを行った</a:t>
            </a:r>
            <a:endParaRPr lang="en-US" altLang="ja-JP" sz="2000" dirty="0" smtClean="0"/>
          </a:p>
          <a:p>
            <a:pPr>
              <a:buNone/>
            </a:pPr>
            <a:endParaRPr lang="en-US" altLang="ja-JP" sz="2000" dirty="0" smtClean="0"/>
          </a:p>
          <a:p>
            <a:pPr>
              <a:buNone/>
            </a:pPr>
            <a:r>
              <a:rPr lang="ja-JP" altLang="en-US" sz="2000" dirty="0" smtClean="0"/>
              <a:t>強度バランスを崩すと隣合う渦同士で合体がおこり、より早くより大きな渦が形成</a:t>
            </a:r>
            <a:endParaRPr lang="en-US" altLang="ja-JP" sz="2000" dirty="0" smtClean="0"/>
          </a:p>
          <a:p>
            <a:pPr>
              <a:buNone/>
            </a:pPr>
            <a:endParaRPr lang="en-US" altLang="ja-JP" sz="2000" dirty="0" smtClean="0"/>
          </a:p>
          <a:p>
            <a:pPr>
              <a:buNone/>
            </a:pPr>
            <a:r>
              <a:rPr lang="ja-JP" altLang="en-US" sz="2000" dirty="0" smtClean="0"/>
              <a:t>しかしこのままだと磁気圏尾部では超巨大な渦が存在することになる</a:t>
            </a:r>
            <a:endParaRPr lang="en-US" altLang="ja-JP" sz="2000" dirty="0" smtClean="0"/>
          </a:p>
          <a:p>
            <a:pPr>
              <a:buNone/>
            </a:pPr>
            <a:endParaRPr lang="en-US" altLang="ja-JP" sz="2000" dirty="0" smtClean="0"/>
          </a:p>
          <a:p>
            <a:pPr>
              <a:buNone/>
            </a:pPr>
            <a:r>
              <a:rPr lang="ja-JP" altLang="en-US" sz="2000" dirty="0" smtClean="0"/>
              <a:t>→　成長を阻害する（合体の進行を止める）要素を考える必要がある</a:t>
            </a:r>
            <a:endParaRPr lang="en-US" altLang="ja-JP" sz="2000" dirty="0" smtClean="0"/>
          </a:p>
          <a:p>
            <a:pPr>
              <a:buNone/>
            </a:pPr>
            <a:r>
              <a:rPr lang="ja-JP" altLang="en-US" sz="2000" dirty="0" smtClean="0"/>
              <a:t>　　　　　　　　　　三次元性や磁気圏の曲率</a:t>
            </a:r>
            <a:endParaRPr lang="en-US" altLang="ja-JP" sz="2000" dirty="0" smtClean="0"/>
          </a:p>
          <a:p>
            <a:pPr>
              <a:buNone/>
            </a:pPr>
            <a:r>
              <a:rPr lang="ja-JP" altLang="en-US" sz="2000" dirty="0" smtClean="0"/>
              <a:t>　　　　　　　　　　　　　　</a:t>
            </a:r>
            <a:endParaRPr lang="en-US" altLang="ja-JP" sz="2000" dirty="0" smtClean="0"/>
          </a:p>
          <a:p>
            <a:pPr>
              <a:buNone/>
            </a:pPr>
            <a:endParaRPr lang="en-US" altLang="ja-JP" sz="2000" dirty="0" smtClean="0"/>
          </a:p>
          <a:p>
            <a:pPr>
              <a:buNone/>
            </a:pPr>
            <a:endParaRPr lang="en-US" altLang="ja-JP" sz="2000" dirty="0" smtClean="0"/>
          </a:p>
          <a:p>
            <a:pPr>
              <a:buNone/>
            </a:pPr>
            <a:endParaRPr lang="en-US" altLang="ja-JP" sz="2000" dirty="0" smtClean="0"/>
          </a:p>
          <a:p>
            <a:pPr>
              <a:buNone/>
            </a:pPr>
            <a:endParaRPr lang="en-US" altLang="ja-JP" sz="2000" dirty="0" smtClean="0"/>
          </a:p>
          <a:p>
            <a:pPr>
              <a:buNone/>
            </a:pPr>
            <a:endParaRPr kumimoji="1" lang="en-US" altLang="ja-JP" sz="2000" dirty="0" smtClean="0"/>
          </a:p>
          <a:p>
            <a:pPr>
              <a:buNone/>
            </a:pPr>
            <a:endParaRPr kumimoji="1" lang="ja-JP" altLang="en-US" sz="2000"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21</a:t>
            </a:fld>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参考文献</a:t>
            </a:r>
            <a:endParaRPr kumimoji="1" lang="ja-JP" altLang="en-US" sz="3200" dirty="0"/>
          </a:p>
        </p:txBody>
      </p:sp>
      <p:sp>
        <p:nvSpPr>
          <p:cNvPr id="3" name="コンテンツ プレースホルダ 2"/>
          <p:cNvSpPr>
            <a:spLocks noGrp="1"/>
          </p:cNvSpPr>
          <p:nvPr>
            <p:ph idx="1"/>
          </p:nvPr>
        </p:nvSpPr>
        <p:spPr>
          <a:xfrm>
            <a:off x="457200" y="1285860"/>
            <a:ext cx="8229600" cy="4840303"/>
          </a:xfrm>
        </p:spPr>
        <p:txBody>
          <a:bodyPr>
            <a:normAutofit/>
          </a:bodyPr>
          <a:lstStyle/>
          <a:p>
            <a:r>
              <a:rPr lang="en-US" altLang="ja-JP" sz="1600" dirty="0" err="1" smtClean="0"/>
              <a:t>Kivelson</a:t>
            </a:r>
            <a:r>
              <a:rPr lang="en-US" altLang="ja-JP" sz="1600" dirty="0" smtClean="0"/>
              <a:t>, M. G., and S.-H. Chen (1995), in Physics of the magnetopause, </a:t>
            </a:r>
            <a:r>
              <a:rPr lang="en-US" altLang="ja-JP" sz="1600" dirty="0" err="1" smtClean="0"/>
              <a:t>Geophys</a:t>
            </a:r>
            <a:r>
              <a:rPr lang="en-US" altLang="ja-JP" sz="1600" dirty="0" smtClean="0"/>
              <a:t>. </a:t>
            </a:r>
            <a:r>
              <a:rPr lang="en-US" altLang="ja-JP" sz="1600" dirty="0" err="1" smtClean="0"/>
              <a:t>Monogr</a:t>
            </a:r>
            <a:r>
              <a:rPr lang="en-US" altLang="ja-JP" sz="1600" dirty="0" smtClean="0"/>
              <a:t>. Ser., vol. 90, edited by P. Song, et al., pp. 257-268, AGU, Washington, D. C.</a:t>
            </a:r>
          </a:p>
          <a:p>
            <a:pPr>
              <a:lnSpc>
                <a:spcPct val="80000"/>
              </a:lnSpc>
            </a:pPr>
            <a:r>
              <a:rPr lang="en-US" altLang="ja-JP" sz="1600" dirty="0" smtClean="0"/>
              <a:t>Hasegawa, H., et al. , Transport of solar wind into Earth's magnetosphere through rolled-up Kelvin–Helmholtz vortices, Nature, 430, 755-758, 2004</a:t>
            </a:r>
          </a:p>
          <a:p>
            <a:r>
              <a:rPr lang="en-US" altLang="ja-JP" sz="1600" dirty="0" smtClean="0"/>
              <a:t>Hasegawa, H., et al., Single-spacecraft detection of rolled-up Kelvin-Helmholtz vortices at the flank magnetopause, J. </a:t>
            </a:r>
            <a:r>
              <a:rPr lang="en-US" altLang="ja-JP" sz="1600" dirty="0" err="1" smtClean="0"/>
              <a:t>Geophys</a:t>
            </a:r>
            <a:r>
              <a:rPr lang="en-US" altLang="ja-JP" sz="1600" dirty="0" smtClean="0"/>
              <a:t>. Res., 111, A09203, 2006</a:t>
            </a:r>
          </a:p>
          <a:p>
            <a:r>
              <a:rPr lang="en-US" altLang="ja-JP" sz="1600" dirty="0" smtClean="0"/>
              <a:t>Miura, A., Nonlocal Stability Analysis of the MHD Kelvin-Helmholtz Instability in a Compressible Plasma, JGR, VOL. 87, NO. A9, PAGES 7431-7444, 1982</a:t>
            </a:r>
          </a:p>
          <a:p>
            <a:r>
              <a:rPr lang="en-US" altLang="ja-JP" sz="1600" dirty="0" smtClean="0"/>
              <a:t>Miura, A ., Anomalous Transport by </a:t>
            </a:r>
            <a:r>
              <a:rPr lang="en-US" altLang="ja-JP" sz="1600" dirty="0" err="1" smtClean="0"/>
              <a:t>Magnetohydrodynamic</a:t>
            </a:r>
            <a:r>
              <a:rPr lang="en-US" altLang="ja-JP" sz="1600" dirty="0" smtClean="0"/>
              <a:t> Kelvin-Helmholtz Instabilities</a:t>
            </a:r>
            <a:r>
              <a:rPr lang="ja-JP" altLang="en-US" sz="1600" dirty="0" smtClean="0"/>
              <a:t>　</a:t>
            </a:r>
            <a:r>
              <a:rPr lang="en-US" altLang="ja-JP" sz="1600" dirty="0" smtClean="0"/>
              <a:t>in the Solar Wind-Magnetosphere Interaction, JGR, VOL. 89, NO. A2, PAGES 801-818, 1984 </a:t>
            </a:r>
          </a:p>
          <a:p>
            <a:r>
              <a:rPr lang="en-US" altLang="ja-JP" sz="1600" dirty="0" smtClean="0"/>
              <a:t>Miura, A. , Self-organization in the two-dimensional </a:t>
            </a:r>
            <a:r>
              <a:rPr lang="en-US" altLang="ja-JP" sz="1600" dirty="0" err="1" smtClean="0"/>
              <a:t>magnetohydrodynamic</a:t>
            </a:r>
            <a:r>
              <a:rPr lang="en-US" altLang="ja-JP" sz="1600" dirty="0" smtClean="0"/>
              <a:t> transverse Kelvin-Helmholtz instability, JGR, VOL. 104, NO. A1, PAGES 395–411, 1999 </a:t>
            </a:r>
          </a:p>
          <a:p>
            <a:r>
              <a:rPr lang="en-US" altLang="ja-JP" sz="1600" dirty="0" smtClean="0"/>
              <a:t>Nakamura, T.K.M. and Fujimoto, M., Magnetic Effects on the Coalescence of Kelvin-Helmholtz Vortices, PRL 101, 165002 (2008)</a:t>
            </a:r>
          </a:p>
          <a:p>
            <a:r>
              <a:rPr lang="en-US" altLang="ja-JP" sz="1600" dirty="0" smtClean="0"/>
              <a:t>Takagi et al, Kelvin-Helmholtz instability in a </a:t>
            </a:r>
            <a:r>
              <a:rPr lang="en-US" altLang="ja-JP" sz="1600" dirty="0" err="1" smtClean="0"/>
              <a:t>magnetotail</a:t>
            </a:r>
            <a:r>
              <a:rPr lang="en-US" altLang="ja-JP" sz="1600" dirty="0" smtClean="0"/>
              <a:t> flank-like </a:t>
            </a:r>
            <a:r>
              <a:rPr lang="en-US" altLang="ja-JP" sz="1600" dirty="0" err="1" smtClean="0"/>
              <a:t>geometry:Three</a:t>
            </a:r>
            <a:r>
              <a:rPr lang="en-US" altLang="ja-JP" sz="1600" dirty="0" smtClean="0"/>
              <a:t>-dimensional MHD simulations, JGR, VOL. 111, A08202, doi:10.1029/2006JA011631, 2006</a:t>
            </a:r>
          </a:p>
          <a:p>
            <a:endParaRPr kumimoji="1" lang="ja-JP" altLang="en-US"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22</a:t>
            </a:fld>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23</a:t>
            </a:fld>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9448589C-784C-4C6D-97ED-C407723A1A33}" type="slidenum">
              <a:rPr kumimoji="1" lang="ja-JP" altLang="en-US" smtClean="0"/>
              <a:pPr/>
              <a:t>24</a:t>
            </a:fld>
            <a:endParaRPr kumimoji="1" lang="ja-JP" altLang="en-US"/>
          </a:p>
        </p:txBody>
      </p:sp>
      <p:pic>
        <p:nvPicPr>
          <p:cNvPr id="1026" name="Picture 2"/>
          <p:cNvPicPr>
            <a:picLocks noChangeAspect="1" noChangeArrowheads="1"/>
          </p:cNvPicPr>
          <p:nvPr/>
        </p:nvPicPr>
        <p:blipFill>
          <a:blip r:embed="rId2"/>
          <a:srcRect/>
          <a:stretch>
            <a:fillRect/>
          </a:stretch>
        </p:blipFill>
        <p:spPr bwMode="auto">
          <a:xfrm>
            <a:off x="2071670" y="1285860"/>
            <a:ext cx="5151437" cy="35845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2400" dirty="0" smtClean="0">
                <a:solidFill>
                  <a:prstClr val="black"/>
                </a:solidFill>
              </a:rPr>
              <a:t>最大成長波長モードのみの計算の末路</a:t>
            </a:r>
            <a:endParaRPr kumimoji="1" lang="ja-JP" altLang="en-US"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25</a:t>
            </a:fld>
            <a:endParaRPr kumimoji="1" lang="ja-JP" altLang="en-US"/>
          </a:p>
        </p:txBody>
      </p:sp>
      <p:pic>
        <p:nvPicPr>
          <p:cNvPr id="5" name="Picture 2"/>
          <p:cNvPicPr>
            <a:picLocks noGrp="1" noChangeAspect="1" noChangeArrowheads="1"/>
          </p:cNvPicPr>
          <p:nvPr>
            <p:ph idx="1"/>
          </p:nvPr>
        </p:nvPicPr>
        <p:blipFill>
          <a:blip r:embed="rId3"/>
          <a:srcRect/>
          <a:stretch>
            <a:fillRect/>
          </a:stretch>
        </p:blipFill>
        <p:spPr bwMode="auto">
          <a:xfrm>
            <a:off x="1142976" y="1571612"/>
            <a:ext cx="6901270" cy="4170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normAutofit/>
          </a:bodyPr>
          <a:lstStyle/>
          <a:p>
            <a:pPr algn="l"/>
            <a:r>
              <a:rPr kumimoji="1" lang="ja-JP" altLang="en-US" sz="2400" dirty="0" smtClean="0"/>
              <a:t>最大成長波長モードのみの計算の末路</a:t>
            </a:r>
            <a:endParaRPr kumimoji="1" lang="ja-JP" altLang="en-US" sz="2400" dirty="0"/>
          </a:p>
        </p:txBody>
      </p:sp>
      <p:pic>
        <p:nvPicPr>
          <p:cNvPr id="7" name="コンテンツ プレースホルダ 6" descr="0490.gif"/>
          <p:cNvPicPr>
            <a:picLocks noGrp="1" noChangeAspect="1"/>
          </p:cNvPicPr>
          <p:nvPr>
            <p:ph idx="1"/>
          </p:nvPr>
        </p:nvPicPr>
        <p:blipFill>
          <a:blip r:embed="rId3"/>
          <a:srcRect l="5291" t="25197" r="5291" b="25197"/>
          <a:stretch>
            <a:fillRect/>
          </a:stretch>
        </p:blipFill>
        <p:spPr>
          <a:xfrm>
            <a:off x="971496" y="1011222"/>
            <a:ext cx="3406826" cy="2267986"/>
          </a:xfrm>
        </p:spPr>
      </p:pic>
      <p:sp>
        <p:nvSpPr>
          <p:cNvPr id="4" name="テキスト ボックス 3"/>
          <p:cNvSpPr txBox="1"/>
          <p:nvPr/>
        </p:nvSpPr>
        <p:spPr>
          <a:xfrm>
            <a:off x="1000100" y="5929330"/>
            <a:ext cx="7143800" cy="830997"/>
          </a:xfrm>
          <a:prstGeom prst="rect">
            <a:avLst/>
          </a:prstGeom>
          <a:noFill/>
        </p:spPr>
        <p:txBody>
          <a:bodyPr wrap="square" rtlCol="0">
            <a:spAutoFit/>
          </a:bodyPr>
          <a:lstStyle/>
          <a:p>
            <a:pPr algn="ctr"/>
            <a:r>
              <a:rPr kumimoji="1" lang="ja-JP" altLang="en-US" sz="2400" dirty="0" smtClean="0"/>
              <a:t>ある程度非線形状態が続いた後、合体が起こり始める</a:t>
            </a:r>
            <a:endParaRPr kumimoji="1" lang="en-US" altLang="ja-JP" sz="2400" dirty="0" smtClean="0"/>
          </a:p>
          <a:p>
            <a:pPr algn="ctr"/>
            <a:r>
              <a:rPr lang="ja-JP" altLang="en-US" sz="2400" dirty="0" smtClean="0"/>
              <a:t>＝　数値的な問題</a:t>
            </a:r>
            <a:endParaRPr kumimoji="1" lang="ja-JP" altLang="en-US" sz="2400" dirty="0"/>
          </a:p>
        </p:txBody>
      </p:sp>
      <p:sp>
        <p:nvSpPr>
          <p:cNvPr id="5" name="スライド番号プレースホルダ 4"/>
          <p:cNvSpPr>
            <a:spLocks noGrp="1"/>
          </p:cNvSpPr>
          <p:nvPr>
            <p:ph type="sldNum" sz="quarter" idx="12"/>
          </p:nvPr>
        </p:nvSpPr>
        <p:spPr/>
        <p:txBody>
          <a:bodyPr/>
          <a:lstStyle/>
          <a:p>
            <a:fld id="{9448589C-784C-4C6D-97ED-C407723A1A33}" type="slidenum">
              <a:rPr kumimoji="1" lang="ja-JP" altLang="en-US" smtClean="0"/>
              <a:pPr/>
              <a:t>26</a:t>
            </a:fld>
            <a:endParaRPr kumimoji="1" lang="ja-JP" altLang="en-US"/>
          </a:p>
        </p:txBody>
      </p:sp>
      <p:sp>
        <p:nvSpPr>
          <p:cNvPr id="8" name="テキスト ボックス 7"/>
          <p:cNvSpPr txBox="1"/>
          <p:nvPr/>
        </p:nvSpPr>
        <p:spPr>
          <a:xfrm>
            <a:off x="3400388" y="1082660"/>
            <a:ext cx="857256" cy="369332"/>
          </a:xfrm>
          <a:prstGeom prst="rect">
            <a:avLst/>
          </a:prstGeom>
          <a:solidFill>
            <a:schemeClr val="bg1"/>
          </a:solidFill>
        </p:spPr>
        <p:txBody>
          <a:bodyPr wrap="square" rtlCol="0">
            <a:spAutoFit/>
          </a:bodyPr>
          <a:lstStyle/>
          <a:p>
            <a:pPr algn="ctr"/>
            <a:r>
              <a:rPr kumimoji="1" lang="en-US" altLang="ja-JP" dirty="0" smtClean="0"/>
              <a:t>T=490</a:t>
            </a:r>
            <a:endParaRPr kumimoji="1" lang="ja-JP" altLang="en-US" dirty="0"/>
          </a:p>
        </p:txBody>
      </p:sp>
      <p:pic>
        <p:nvPicPr>
          <p:cNvPr id="9" name="図 8" descr="0745.gif"/>
          <p:cNvPicPr>
            <a:picLocks noChangeAspect="1"/>
          </p:cNvPicPr>
          <p:nvPr/>
        </p:nvPicPr>
        <p:blipFill>
          <a:blip r:embed="rId4"/>
          <a:srcRect l="5291" t="25197" r="5291" b="25197"/>
          <a:stretch>
            <a:fillRect/>
          </a:stretch>
        </p:blipFill>
        <p:spPr>
          <a:xfrm>
            <a:off x="971496" y="3368676"/>
            <a:ext cx="3406826" cy="2267986"/>
          </a:xfrm>
          <a:prstGeom prst="rect">
            <a:avLst/>
          </a:prstGeom>
        </p:spPr>
      </p:pic>
      <p:sp>
        <p:nvSpPr>
          <p:cNvPr id="10" name="テキスト ボックス 9"/>
          <p:cNvSpPr txBox="1"/>
          <p:nvPr/>
        </p:nvSpPr>
        <p:spPr>
          <a:xfrm>
            <a:off x="3400388" y="3440114"/>
            <a:ext cx="857256" cy="369332"/>
          </a:xfrm>
          <a:prstGeom prst="rect">
            <a:avLst/>
          </a:prstGeom>
          <a:solidFill>
            <a:schemeClr val="bg1"/>
          </a:solidFill>
        </p:spPr>
        <p:txBody>
          <a:bodyPr wrap="square" rtlCol="0">
            <a:spAutoFit/>
          </a:bodyPr>
          <a:lstStyle/>
          <a:p>
            <a:pPr algn="ctr"/>
            <a:r>
              <a:rPr kumimoji="1" lang="en-US" altLang="ja-JP" dirty="0" smtClean="0"/>
              <a:t>T=745</a:t>
            </a:r>
            <a:endParaRPr kumimoji="1" lang="ja-JP" altLang="en-US" dirty="0"/>
          </a:p>
        </p:txBody>
      </p:sp>
      <p:pic>
        <p:nvPicPr>
          <p:cNvPr id="11" name="図 10" descr="0560.gif"/>
          <p:cNvPicPr>
            <a:picLocks noChangeAspect="1"/>
          </p:cNvPicPr>
          <p:nvPr/>
        </p:nvPicPr>
        <p:blipFill>
          <a:blip r:embed="rId5"/>
          <a:srcRect l="5291" t="25197" r="5291" b="25197"/>
          <a:stretch>
            <a:fillRect/>
          </a:stretch>
        </p:blipFill>
        <p:spPr>
          <a:xfrm>
            <a:off x="4543396" y="1011222"/>
            <a:ext cx="3406826" cy="2267986"/>
          </a:xfrm>
          <a:prstGeom prst="rect">
            <a:avLst/>
          </a:prstGeom>
        </p:spPr>
      </p:pic>
      <p:sp>
        <p:nvSpPr>
          <p:cNvPr id="12" name="テキスト ボックス 11"/>
          <p:cNvSpPr txBox="1"/>
          <p:nvPr/>
        </p:nvSpPr>
        <p:spPr>
          <a:xfrm>
            <a:off x="6972288" y="1082660"/>
            <a:ext cx="857256" cy="369332"/>
          </a:xfrm>
          <a:prstGeom prst="rect">
            <a:avLst/>
          </a:prstGeom>
          <a:solidFill>
            <a:schemeClr val="bg1"/>
          </a:solidFill>
        </p:spPr>
        <p:txBody>
          <a:bodyPr wrap="square" rtlCol="0">
            <a:spAutoFit/>
          </a:bodyPr>
          <a:lstStyle/>
          <a:p>
            <a:pPr algn="ctr"/>
            <a:r>
              <a:rPr kumimoji="1" lang="en-US" altLang="ja-JP" dirty="0" smtClean="0"/>
              <a:t>T=560</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2400" dirty="0" smtClean="0"/>
              <a:t>合成波を加えた場合</a:t>
            </a:r>
            <a:endParaRPr kumimoji="1" lang="ja-JP" altLang="en-US" sz="2400" dirty="0"/>
          </a:p>
        </p:txBody>
      </p:sp>
      <p:sp>
        <p:nvSpPr>
          <p:cNvPr id="3" name="コンテンツ プレースホルダ 2"/>
          <p:cNvSpPr>
            <a:spLocks noGrp="1"/>
          </p:cNvSpPr>
          <p:nvPr>
            <p:ph idx="1"/>
          </p:nvPr>
        </p:nvSpPr>
        <p:spPr/>
        <p:txBody>
          <a:bodyPr/>
          <a:lstStyle/>
          <a:p>
            <a:pPr>
              <a:buNone/>
            </a:pPr>
            <a:r>
              <a:rPr lang="en-US" altLang="ja-JP" sz="2400" dirty="0" smtClean="0"/>
              <a:t>m</a:t>
            </a:r>
            <a:r>
              <a:rPr kumimoji="1" lang="en-US" altLang="ja-JP" sz="2400" dirty="0" smtClean="0"/>
              <a:t>ode1,2,4,8,16</a:t>
            </a:r>
            <a:r>
              <a:rPr lang="ja-JP" altLang="en-US" sz="2400" dirty="0" smtClean="0"/>
              <a:t>の合成波を加えた時</a:t>
            </a:r>
            <a:endParaRPr lang="en-US" altLang="ja-JP" sz="2400" dirty="0" smtClean="0"/>
          </a:p>
          <a:p>
            <a:pPr>
              <a:buNone/>
            </a:pPr>
            <a:r>
              <a:rPr kumimoji="1" lang="ja-JP" altLang="en-US" sz="2400" dirty="0" smtClean="0"/>
              <a:t>　　</a:t>
            </a:r>
            <a:r>
              <a:rPr kumimoji="1" lang="en-US" altLang="ja-JP" sz="2400" dirty="0" smtClean="0"/>
              <a:t>mode8</a:t>
            </a:r>
            <a:r>
              <a:rPr lang="ja-JP" altLang="en-US" sz="2400" dirty="0" smtClean="0"/>
              <a:t>に代わって</a:t>
            </a:r>
            <a:r>
              <a:rPr lang="en-US" altLang="ja-JP" sz="2400" dirty="0" smtClean="0"/>
              <a:t>mode12</a:t>
            </a:r>
            <a:r>
              <a:rPr lang="ja-JP" altLang="en-US" sz="2400" dirty="0" smtClean="0"/>
              <a:t>が立つ</a:t>
            </a:r>
            <a:endParaRPr lang="en-US" altLang="ja-JP" sz="2400" dirty="0" smtClean="0"/>
          </a:p>
          <a:p>
            <a:pPr>
              <a:buNone/>
            </a:pPr>
            <a:endParaRPr kumimoji="1" lang="en-US" altLang="ja-JP" sz="2400" dirty="0" smtClean="0"/>
          </a:p>
          <a:p>
            <a:pPr>
              <a:buNone/>
            </a:pPr>
            <a:r>
              <a:rPr lang="ja-JP" altLang="en-US" sz="2400" dirty="0" smtClean="0"/>
              <a:t>　</a:t>
            </a:r>
            <a:r>
              <a:rPr kumimoji="1" lang="en-US" altLang="ja-JP" sz="2400" dirty="0" smtClean="0"/>
              <a:t>λ</a:t>
            </a:r>
            <a:r>
              <a:rPr kumimoji="1" lang="ja-JP" altLang="en-US" sz="2400" dirty="0" smtClean="0"/>
              <a:t>～</a:t>
            </a:r>
            <a:r>
              <a:rPr kumimoji="1" lang="en-US" altLang="ja-JP" sz="2400" dirty="0" smtClean="0"/>
              <a:t>20D</a:t>
            </a:r>
            <a:r>
              <a:rPr lang="ja-JP" altLang="en-US" sz="2400" dirty="0" smtClean="0"/>
              <a:t>と</a:t>
            </a:r>
            <a:r>
              <a:rPr lang="en-US" altLang="ja-JP" sz="2400" dirty="0" smtClean="0"/>
              <a:t>λ</a:t>
            </a:r>
            <a:r>
              <a:rPr lang="ja-JP" altLang="en-US" sz="2400" dirty="0" smtClean="0"/>
              <a:t>～</a:t>
            </a:r>
            <a:r>
              <a:rPr lang="en-US" altLang="ja-JP" sz="2400" dirty="0" smtClean="0"/>
              <a:t>30D</a:t>
            </a:r>
            <a:endParaRPr kumimoji="1" lang="en-US" altLang="ja-JP" sz="2400" dirty="0" smtClean="0"/>
          </a:p>
          <a:p>
            <a:pPr>
              <a:buNone/>
            </a:pPr>
            <a:r>
              <a:rPr lang="en-US" altLang="ja-JP" sz="2400" dirty="0" smtClean="0"/>
              <a:t>λ</a:t>
            </a:r>
            <a:r>
              <a:rPr lang="ja-JP" altLang="en-US" sz="2400" dirty="0" smtClean="0"/>
              <a:t>～</a:t>
            </a:r>
            <a:r>
              <a:rPr lang="en-US" altLang="ja-JP" sz="2400" dirty="0" smtClean="0"/>
              <a:t>20D = 15D(1+1/3)</a:t>
            </a:r>
          </a:p>
          <a:p>
            <a:pPr>
              <a:buNone/>
            </a:pPr>
            <a:endParaRPr kumimoji="1" lang="en-US" altLang="ja-JP" sz="2400" dirty="0" smtClean="0"/>
          </a:p>
          <a:p>
            <a:pPr>
              <a:buNone/>
            </a:pPr>
            <a:r>
              <a:rPr lang="en-US" altLang="ja-JP" sz="2400" dirty="0" smtClean="0"/>
              <a:t>Mode1,2,8</a:t>
            </a:r>
            <a:r>
              <a:rPr lang="ja-JP" altLang="en-US" sz="2400" dirty="0" smtClean="0"/>
              <a:t>のみ</a:t>
            </a:r>
            <a:endParaRPr lang="en-US" altLang="ja-JP" sz="2400" dirty="0" smtClean="0"/>
          </a:p>
          <a:p>
            <a:pPr>
              <a:buNone/>
            </a:pPr>
            <a:r>
              <a:rPr kumimoji="1" lang="ja-JP" altLang="en-US" sz="2400" dirty="0" smtClean="0"/>
              <a:t>　</a:t>
            </a:r>
            <a:r>
              <a:rPr lang="ja-JP" altLang="en-US" sz="2400" dirty="0" smtClean="0"/>
              <a:t>　</a:t>
            </a:r>
            <a:r>
              <a:rPr lang="en-US" altLang="ja-JP" sz="2400" dirty="0" smtClean="0"/>
              <a:t>mode6,4</a:t>
            </a:r>
            <a:r>
              <a:rPr lang="ja-JP" altLang="en-US" sz="2400" dirty="0" smtClean="0"/>
              <a:t>の順で立つ</a:t>
            </a:r>
            <a:endParaRPr kumimoji="1" lang="en-US" altLang="ja-JP" sz="2400"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27</a:t>
            </a:fld>
            <a:endParaRPr kumimoji="1" lang="ja-JP" altLang="en-US"/>
          </a:p>
        </p:txBody>
      </p:sp>
      <p:pic>
        <p:nvPicPr>
          <p:cNvPr id="10242" name="Picture 2"/>
          <p:cNvPicPr>
            <a:picLocks noChangeAspect="1" noChangeArrowheads="1"/>
          </p:cNvPicPr>
          <p:nvPr/>
        </p:nvPicPr>
        <p:blipFill>
          <a:blip r:embed="rId3"/>
          <a:srcRect/>
          <a:stretch>
            <a:fillRect/>
          </a:stretch>
        </p:blipFill>
        <p:spPr bwMode="auto">
          <a:xfrm>
            <a:off x="3571868" y="3857628"/>
            <a:ext cx="4822446" cy="2478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0760.gif"/>
          <p:cNvPicPr>
            <a:picLocks noChangeAspect="1"/>
          </p:cNvPicPr>
          <p:nvPr/>
        </p:nvPicPr>
        <p:blipFill>
          <a:blip r:embed="rId3"/>
          <a:srcRect l="3780" t="3780" r="3780" b="3780"/>
          <a:stretch>
            <a:fillRect/>
          </a:stretch>
        </p:blipFill>
        <p:spPr>
          <a:xfrm>
            <a:off x="4786314" y="3929066"/>
            <a:ext cx="4226357" cy="2817571"/>
          </a:xfrm>
          <a:prstGeom prst="rect">
            <a:avLst/>
          </a:prstGeom>
        </p:spPr>
      </p:pic>
      <p:sp>
        <p:nvSpPr>
          <p:cNvPr id="2" name="タイトル 1"/>
          <p:cNvSpPr>
            <a:spLocks noGrp="1"/>
          </p:cNvSpPr>
          <p:nvPr>
            <p:ph type="title"/>
          </p:nvPr>
        </p:nvSpPr>
        <p:spPr>
          <a:xfrm>
            <a:off x="428596" y="0"/>
            <a:ext cx="8229600" cy="1143000"/>
          </a:xfrm>
        </p:spPr>
        <p:txBody>
          <a:bodyPr/>
          <a:lstStyle/>
          <a:p>
            <a:pPr algn="l"/>
            <a:r>
              <a:rPr lang="en-US" altLang="ja-JP" sz="2400" dirty="0" smtClean="0">
                <a:solidFill>
                  <a:prstClr val="black"/>
                </a:solidFill>
              </a:rPr>
              <a:t>Lx=15D*16</a:t>
            </a:r>
            <a:r>
              <a:rPr lang="ja-JP" altLang="en-US" sz="2400" dirty="0" smtClean="0">
                <a:solidFill>
                  <a:prstClr val="black"/>
                </a:solidFill>
              </a:rPr>
              <a:t>の場合</a:t>
            </a:r>
            <a:endParaRPr kumimoji="1" lang="ja-JP" altLang="en-US"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28</a:t>
            </a:fld>
            <a:endParaRPr kumimoji="1" lang="ja-JP" altLang="en-US"/>
          </a:p>
        </p:txBody>
      </p:sp>
      <p:pic>
        <p:nvPicPr>
          <p:cNvPr id="1026" name="Picture 2"/>
          <p:cNvPicPr>
            <a:picLocks noGrp="1" noChangeAspect="1" noChangeArrowheads="1"/>
          </p:cNvPicPr>
          <p:nvPr>
            <p:ph idx="1"/>
          </p:nvPr>
        </p:nvPicPr>
        <p:blipFill>
          <a:blip r:embed="rId4"/>
          <a:srcRect/>
          <a:stretch>
            <a:fillRect/>
          </a:stretch>
        </p:blipFill>
        <p:spPr bwMode="auto">
          <a:xfrm>
            <a:off x="571472" y="1214422"/>
            <a:ext cx="5000660" cy="2571768"/>
          </a:xfrm>
          <a:prstGeom prst="rect">
            <a:avLst/>
          </a:prstGeom>
          <a:noFill/>
          <a:ln w="9525">
            <a:noFill/>
            <a:miter lim="800000"/>
            <a:headEnd/>
            <a:tailEnd/>
          </a:ln>
          <a:effectLst/>
        </p:spPr>
      </p:pic>
      <p:sp>
        <p:nvSpPr>
          <p:cNvPr id="8" name="テキスト ボックス 7"/>
          <p:cNvSpPr txBox="1"/>
          <p:nvPr/>
        </p:nvSpPr>
        <p:spPr>
          <a:xfrm>
            <a:off x="571472" y="928670"/>
            <a:ext cx="4857784" cy="369332"/>
          </a:xfrm>
          <a:prstGeom prst="rect">
            <a:avLst/>
          </a:prstGeom>
          <a:noFill/>
        </p:spPr>
        <p:txBody>
          <a:bodyPr wrap="square" rtlCol="0">
            <a:spAutoFit/>
          </a:bodyPr>
          <a:lstStyle/>
          <a:p>
            <a:r>
              <a:rPr kumimoji="1" lang="ja-JP" altLang="en-US" dirty="0" smtClean="0"/>
              <a:t>中心１波長分のみ強度を２倍にした場合</a:t>
            </a:r>
            <a:endParaRPr kumimoji="1" lang="ja-JP" altLang="en-US" dirty="0"/>
          </a:p>
        </p:txBody>
      </p:sp>
      <p:sp>
        <p:nvSpPr>
          <p:cNvPr id="9" name="テキスト ボックス 8"/>
          <p:cNvSpPr txBox="1"/>
          <p:nvPr/>
        </p:nvSpPr>
        <p:spPr>
          <a:xfrm>
            <a:off x="6072198" y="1857364"/>
            <a:ext cx="2928958" cy="1754326"/>
          </a:xfrm>
          <a:prstGeom prst="rect">
            <a:avLst/>
          </a:prstGeom>
          <a:noFill/>
        </p:spPr>
        <p:txBody>
          <a:bodyPr wrap="square" rtlCol="0">
            <a:spAutoFit/>
          </a:bodyPr>
          <a:lstStyle/>
          <a:p>
            <a:r>
              <a:rPr kumimoji="1" lang="en-US" altLang="ja-JP" dirty="0" smtClean="0"/>
              <a:t>T</a:t>
            </a:r>
            <a:r>
              <a:rPr kumimoji="1" lang="ja-JP" altLang="en-US" dirty="0" smtClean="0"/>
              <a:t>～</a:t>
            </a:r>
            <a:r>
              <a:rPr kumimoji="1" lang="en-US" altLang="ja-JP" dirty="0" smtClean="0"/>
              <a:t>460</a:t>
            </a:r>
            <a:r>
              <a:rPr kumimoji="1" lang="ja-JP" altLang="en-US" dirty="0" smtClean="0"/>
              <a:t>で</a:t>
            </a:r>
            <a:r>
              <a:rPr kumimoji="1" lang="en-US" altLang="ja-JP" dirty="0" smtClean="0"/>
              <a:t>mode1</a:t>
            </a:r>
            <a:r>
              <a:rPr kumimoji="1" lang="ja-JP" altLang="en-US" dirty="0" smtClean="0"/>
              <a:t>が支配的</a:t>
            </a:r>
            <a:endParaRPr kumimoji="1" lang="en-US" altLang="ja-JP" dirty="0" smtClean="0"/>
          </a:p>
          <a:p>
            <a:endParaRPr lang="en-US" altLang="ja-JP" dirty="0" smtClean="0"/>
          </a:p>
          <a:p>
            <a:r>
              <a:rPr kumimoji="1" lang="ja-JP" altLang="en-US" dirty="0" smtClean="0"/>
              <a:t>計算すると、</a:t>
            </a:r>
            <a:endParaRPr kumimoji="1" lang="en-US" altLang="ja-JP" dirty="0" smtClean="0"/>
          </a:p>
          <a:p>
            <a:r>
              <a:rPr lang="en-US" altLang="ja-JP" dirty="0" smtClean="0"/>
              <a:t>λ</a:t>
            </a:r>
            <a:r>
              <a:rPr lang="ja-JP" altLang="en-US" dirty="0" smtClean="0"/>
              <a:t>～</a:t>
            </a:r>
            <a:r>
              <a:rPr lang="en-US" altLang="ja-JP" dirty="0" smtClean="0"/>
              <a:t>240D</a:t>
            </a:r>
            <a:r>
              <a:rPr lang="ja-JP" altLang="en-US" dirty="0" smtClean="0"/>
              <a:t>≒</a:t>
            </a:r>
            <a:r>
              <a:rPr lang="en-US" altLang="ja-JP" dirty="0" smtClean="0"/>
              <a:t>19Re</a:t>
            </a:r>
            <a:r>
              <a:rPr lang="ja-JP" altLang="en-US" dirty="0" smtClean="0"/>
              <a:t>の渦が成長するまでに約</a:t>
            </a:r>
            <a:r>
              <a:rPr lang="en-US" altLang="ja-JP" dirty="0" smtClean="0"/>
              <a:t>35Re</a:t>
            </a:r>
            <a:r>
              <a:rPr lang="ja-JP" altLang="en-US" dirty="0" smtClean="0"/>
              <a:t>進む</a:t>
            </a:r>
            <a:endParaRPr lang="en-US" altLang="ja-JP" dirty="0" smtClean="0"/>
          </a:p>
          <a:p>
            <a:endParaRPr kumimoji="1" lang="ja-JP" altLang="en-US" dirty="0"/>
          </a:p>
        </p:txBody>
      </p:sp>
      <p:pic>
        <p:nvPicPr>
          <p:cNvPr id="10" name="図 9" descr="0460.gif"/>
          <p:cNvPicPr>
            <a:picLocks noChangeAspect="1"/>
          </p:cNvPicPr>
          <p:nvPr/>
        </p:nvPicPr>
        <p:blipFill>
          <a:blip r:embed="rId5"/>
          <a:srcRect l="3780" t="3780" r="3780" b="3780"/>
          <a:stretch>
            <a:fillRect/>
          </a:stretch>
        </p:blipFill>
        <p:spPr>
          <a:xfrm>
            <a:off x="500034" y="3929066"/>
            <a:ext cx="4226357" cy="2817571"/>
          </a:xfrm>
          <a:prstGeom prst="rect">
            <a:avLst/>
          </a:prstGeom>
        </p:spPr>
      </p:pic>
      <p:sp>
        <p:nvSpPr>
          <p:cNvPr id="11" name="テキスト ボックス 10"/>
          <p:cNvSpPr txBox="1"/>
          <p:nvPr/>
        </p:nvSpPr>
        <p:spPr>
          <a:xfrm>
            <a:off x="571472" y="4000504"/>
            <a:ext cx="857256" cy="369332"/>
          </a:xfrm>
          <a:prstGeom prst="rect">
            <a:avLst/>
          </a:prstGeom>
          <a:solidFill>
            <a:schemeClr val="bg1"/>
          </a:solidFill>
        </p:spPr>
        <p:txBody>
          <a:bodyPr wrap="square" rtlCol="0">
            <a:spAutoFit/>
          </a:bodyPr>
          <a:lstStyle/>
          <a:p>
            <a:pPr algn="ctr"/>
            <a:r>
              <a:rPr kumimoji="1" lang="en-US" altLang="ja-JP" dirty="0" smtClean="0"/>
              <a:t>T=460</a:t>
            </a:r>
            <a:endParaRPr kumimoji="1" lang="ja-JP" altLang="en-US" dirty="0"/>
          </a:p>
        </p:txBody>
      </p:sp>
      <p:sp>
        <p:nvSpPr>
          <p:cNvPr id="13" name="テキスト ボックス 12"/>
          <p:cNvSpPr txBox="1"/>
          <p:nvPr/>
        </p:nvSpPr>
        <p:spPr>
          <a:xfrm>
            <a:off x="4929190" y="4000504"/>
            <a:ext cx="857256" cy="369332"/>
          </a:xfrm>
          <a:prstGeom prst="rect">
            <a:avLst/>
          </a:prstGeom>
          <a:solidFill>
            <a:schemeClr val="bg1"/>
          </a:solidFill>
        </p:spPr>
        <p:txBody>
          <a:bodyPr wrap="square" rtlCol="0">
            <a:spAutoFit/>
          </a:bodyPr>
          <a:lstStyle/>
          <a:p>
            <a:pPr algn="ctr"/>
            <a:r>
              <a:rPr kumimoji="1" lang="en-US" altLang="ja-JP" dirty="0" smtClean="0"/>
              <a:t>T=780</a:t>
            </a:r>
            <a:endParaRPr kumimoji="1" lang="ja-JP" altLang="en-US" dirty="0"/>
          </a:p>
        </p:txBody>
      </p:sp>
      <p:sp>
        <p:nvSpPr>
          <p:cNvPr id="15" name="テキスト ボックス 14"/>
          <p:cNvSpPr txBox="1"/>
          <p:nvPr/>
        </p:nvSpPr>
        <p:spPr>
          <a:xfrm>
            <a:off x="7286644" y="3643314"/>
            <a:ext cx="1071570" cy="369332"/>
          </a:xfrm>
          <a:prstGeom prst="rect">
            <a:avLst/>
          </a:prstGeom>
          <a:noFill/>
        </p:spPr>
        <p:txBody>
          <a:bodyPr wrap="square" rtlCol="0">
            <a:spAutoFit/>
          </a:bodyPr>
          <a:lstStyle/>
          <a:p>
            <a:pPr algn="ctr"/>
            <a:r>
              <a:rPr lang="ja-JP" altLang="en-US" dirty="0" smtClean="0"/>
              <a:t>～</a:t>
            </a:r>
            <a:r>
              <a:rPr lang="en-US" altLang="ja-JP" dirty="0" smtClean="0"/>
              <a:t>144D</a:t>
            </a:r>
            <a:endParaRPr kumimoji="1" lang="ja-JP" altLang="en-US" dirty="0"/>
          </a:p>
        </p:txBody>
      </p:sp>
      <p:cxnSp>
        <p:nvCxnSpPr>
          <p:cNvPr id="17" name="直線矢印コネクタ 16"/>
          <p:cNvCxnSpPr/>
          <p:nvPr/>
        </p:nvCxnSpPr>
        <p:spPr>
          <a:xfrm rot="5400000">
            <a:off x="6295267" y="5420509"/>
            <a:ext cx="2578094" cy="23836"/>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2400" dirty="0" smtClean="0"/>
              <a:t>速度勾配層を厚くした場合</a:t>
            </a:r>
            <a:endParaRPr kumimoji="1" lang="ja-JP" altLang="en-US" sz="2400" dirty="0"/>
          </a:p>
        </p:txBody>
      </p:sp>
      <p:pic>
        <p:nvPicPr>
          <p:cNvPr id="7" name="コンテンツ プレースホルダ 6" descr="0750.gif"/>
          <p:cNvPicPr>
            <a:picLocks noGrp="1" noChangeAspect="1"/>
          </p:cNvPicPr>
          <p:nvPr>
            <p:ph idx="1"/>
          </p:nvPr>
        </p:nvPicPr>
        <p:blipFill>
          <a:blip r:embed="rId3"/>
          <a:srcRect l="5291" t="25197" r="5291" b="25197"/>
          <a:stretch>
            <a:fillRect/>
          </a:stretch>
        </p:blipFill>
        <p:spPr>
          <a:xfrm>
            <a:off x="4572000" y="1357298"/>
            <a:ext cx="3406826" cy="2267986"/>
          </a:xfrm>
        </p:spPr>
      </p:pic>
      <p:sp>
        <p:nvSpPr>
          <p:cNvPr id="4" name="テキスト ボックス 3"/>
          <p:cNvSpPr txBox="1"/>
          <p:nvPr/>
        </p:nvSpPr>
        <p:spPr>
          <a:xfrm>
            <a:off x="428596" y="6143644"/>
            <a:ext cx="8501122" cy="461665"/>
          </a:xfrm>
          <a:prstGeom prst="rect">
            <a:avLst/>
          </a:prstGeom>
          <a:noFill/>
        </p:spPr>
        <p:txBody>
          <a:bodyPr wrap="square" rtlCol="0">
            <a:spAutoFit/>
          </a:bodyPr>
          <a:lstStyle/>
          <a:p>
            <a:pPr algn="ctr"/>
            <a:r>
              <a:rPr lang="ja-JP" altLang="en-US" sz="2400" dirty="0" smtClean="0"/>
              <a:t>極ゆっくり</a:t>
            </a:r>
            <a:r>
              <a:rPr lang="en-US" altLang="ja-JP" sz="2400" dirty="0" smtClean="0"/>
              <a:t>(T</a:t>
            </a:r>
            <a:r>
              <a:rPr lang="ja-JP" altLang="en-US" sz="2400" dirty="0" smtClean="0"/>
              <a:t>～</a:t>
            </a:r>
            <a:r>
              <a:rPr lang="en-US" altLang="ja-JP" sz="2400" dirty="0" smtClean="0"/>
              <a:t>750</a:t>
            </a:r>
            <a:r>
              <a:rPr lang="ja-JP" altLang="en-US" sz="2400" dirty="0" smtClean="0"/>
              <a:t>）</a:t>
            </a:r>
            <a:r>
              <a:rPr kumimoji="1" lang="ja-JP" altLang="en-US" sz="2400" dirty="0" smtClean="0"/>
              <a:t>成長する</a:t>
            </a:r>
            <a:endParaRPr kumimoji="1" lang="ja-JP" altLang="en-US" sz="2400" dirty="0"/>
          </a:p>
        </p:txBody>
      </p:sp>
      <p:pic>
        <p:nvPicPr>
          <p:cNvPr id="1027" name="Picture 3"/>
          <p:cNvPicPr>
            <a:picLocks noChangeAspect="1" noChangeArrowheads="1"/>
          </p:cNvPicPr>
          <p:nvPr/>
        </p:nvPicPr>
        <p:blipFill>
          <a:blip r:embed="rId4"/>
          <a:srcRect/>
          <a:stretch>
            <a:fillRect/>
          </a:stretch>
        </p:blipFill>
        <p:spPr bwMode="auto">
          <a:xfrm>
            <a:off x="4429124" y="3714752"/>
            <a:ext cx="4565651" cy="2404095"/>
          </a:xfrm>
          <a:prstGeom prst="rect">
            <a:avLst/>
          </a:prstGeom>
          <a:noFill/>
          <a:ln w="9525">
            <a:noFill/>
            <a:miter lim="800000"/>
            <a:headEnd/>
            <a:tailEnd/>
          </a:ln>
          <a:effectLst/>
        </p:spPr>
      </p:pic>
      <p:sp>
        <p:nvSpPr>
          <p:cNvPr id="9" name="スライド番号プレースホルダ 8"/>
          <p:cNvSpPr>
            <a:spLocks noGrp="1"/>
          </p:cNvSpPr>
          <p:nvPr>
            <p:ph type="sldNum" sz="quarter" idx="12"/>
          </p:nvPr>
        </p:nvSpPr>
        <p:spPr/>
        <p:txBody>
          <a:bodyPr/>
          <a:lstStyle/>
          <a:p>
            <a:fld id="{9448589C-784C-4C6D-97ED-C407723A1A33}" type="slidenum">
              <a:rPr kumimoji="1" lang="ja-JP" altLang="en-US" smtClean="0"/>
              <a:pPr/>
              <a:t>29</a:t>
            </a:fld>
            <a:endParaRPr kumimoji="1" lang="ja-JP" altLang="en-US"/>
          </a:p>
        </p:txBody>
      </p:sp>
      <p:sp>
        <p:nvSpPr>
          <p:cNvPr id="10" name="テキスト ボックス 9"/>
          <p:cNvSpPr txBox="1"/>
          <p:nvPr/>
        </p:nvSpPr>
        <p:spPr>
          <a:xfrm>
            <a:off x="7000892" y="1428736"/>
            <a:ext cx="857256" cy="369332"/>
          </a:xfrm>
          <a:prstGeom prst="rect">
            <a:avLst/>
          </a:prstGeom>
          <a:solidFill>
            <a:schemeClr val="bg1"/>
          </a:solidFill>
        </p:spPr>
        <p:txBody>
          <a:bodyPr wrap="square" rtlCol="0">
            <a:spAutoFit/>
          </a:bodyPr>
          <a:lstStyle/>
          <a:p>
            <a:pPr algn="ctr"/>
            <a:r>
              <a:rPr kumimoji="1" lang="en-US" altLang="ja-JP" dirty="0" smtClean="0"/>
              <a:t>T=750</a:t>
            </a:r>
            <a:endParaRPr kumimoji="1" lang="ja-JP" altLang="en-US" dirty="0"/>
          </a:p>
        </p:txBody>
      </p:sp>
      <p:pic>
        <p:nvPicPr>
          <p:cNvPr id="11" name="図 10" descr="1250.gif"/>
          <p:cNvPicPr>
            <a:picLocks noChangeAspect="1"/>
          </p:cNvPicPr>
          <p:nvPr/>
        </p:nvPicPr>
        <p:blipFill>
          <a:blip r:embed="rId5"/>
          <a:srcRect l="5291" t="25197" r="5291" b="25197"/>
          <a:stretch>
            <a:fillRect/>
          </a:stretch>
        </p:blipFill>
        <p:spPr>
          <a:xfrm>
            <a:off x="928662" y="3714752"/>
            <a:ext cx="3406801" cy="2267998"/>
          </a:xfrm>
          <a:prstGeom prst="rect">
            <a:avLst/>
          </a:prstGeom>
        </p:spPr>
      </p:pic>
      <p:sp>
        <p:nvSpPr>
          <p:cNvPr id="12" name="テキスト ボックス 11"/>
          <p:cNvSpPr txBox="1"/>
          <p:nvPr/>
        </p:nvSpPr>
        <p:spPr>
          <a:xfrm>
            <a:off x="3286116" y="3786190"/>
            <a:ext cx="1000132" cy="369332"/>
          </a:xfrm>
          <a:prstGeom prst="rect">
            <a:avLst/>
          </a:prstGeom>
          <a:solidFill>
            <a:schemeClr val="bg1"/>
          </a:solidFill>
        </p:spPr>
        <p:txBody>
          <a:bodyPr wrap="square" rtlCol="0">
            <a:spAutoFit/>
          </a:bodyPr>
          <a:lstStyle/>
          <a:p>
            <a:pPr algn="ctr"/>
            <a:r>
              <a:rPr kumimoji="1" lang="en-US" altLang="ja-JP" dirty="0" smtClean="0"/>
              <a:t>T=1250</a:t>
            </a:r>
            <a:endParaRPr kumimoji="1" lang="ja-JP" altLang="en-US" dirty="0"/>
          </a:p>
        </p:txBody>
      </p:sp>
      <p:pic>
        <p:nvPicPr>
          <p:cNvPr id="14" name="図 13" descr="0300.gif"/>
          <p:cNvPicPr>
            <a:picLocks noChangeAspect="1"/>
          </p:cNvPicPr>
          <p:nvPr/>
        </p:nvPicPr>
        <p:blipFill>
          <a:blip r:embed="rId6"/>
          <a:srcRect l="5291" t="25197" r="5291" b="25197"/>
          <a:stretch>
            <a:fillRect/>
          </a:stretch>
        </p:blipFill>
        <p:spPr>
          <a:xfrm>
            <a:off x="928662" y="1357298"/>
            <a:ext cx="3406801" cy="2267998"/>
          </a:xfrm>
          <a:prstGeom prst="rect">
            <a:avLst/>
          </a:prstGeom>
        </p:spPr>
      </p:pic>
      <p:sp>
        <p:nvSpPr>
          <p:cNvPr id="16" name="テキスト ボックス 15"/>
          <p:cNvSpPr txBox="1"/>
          <p:nvPr/>
        </p:nvSpPr>
        <p:spPr>
          <a:xfrm>
            <a:off x="3428992" y="1428736"/>
            <a:ext cx="857256" cy="369332"/>
          </a:xfrm>
          <a:prstGeom prst="rect">
            <a:avLst/>
          </a:prstGeom>
          <a:solidFill>
            <a:schemeClr val="bg1"/>
          </a:solidFill>
        </p:spPr>
        <p:txBody>
          <a:bodyPr wrap="square" rtlCol="0">
            <a:spAutoFit/>
          </a:bodyPr>
          <a:lstStyle/>
          <a:p>
            <a:pPr algn="ctr"/>
            <a:r>
              <a:rPr kumimoji="1" lang="en-US" altLang="ja-JP" dirty="0" smtClean="0"/>
              <a:t>T=300</a:t>
            </a:r>
            <a:endParaRPr kumimoji="1" lang="ja-JP" altLang="en-US" dirty="0"/>
          </a:p>
        </p:txBody>
      </p:sp>
      <p:cxnSp>
        <p:nvCxnSpPr>
          <p:cNvPr id="18" name="直線矢印コネクタ 17"/>
          <p:cNvCxnSpPr/>
          <p:nvPr/>
        </p:nvCxnSpPr>
        <p:spPr>
          <a:xfrm rot="5400000">
            <a:off x="4786314" y="2500306"/>
            <a:ext cx="1571636" cy="15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929322" y="928670"/>
            <a:ext cx="1000132" cy="369332"/>
          </a:xfrm>
          <a:prstGeom prst="rect">
            <a:avLst/>
          </a:prstGeom>
          <a:noFill/>
        </p:spPr>
        <p:txBody>
          <a:bodyPr wrap="square" rtlCol="0">
            <a:spAutoFit/>
          </a:bodyPr>
          <a:lstStyle/>
          <a:p>
            <a:r>
              <a:rPr kumimoji="1" lang="ja-JP" altLang="en-US" dirty="0" smtClean="0"/>
              <a:t>～</a:t>
            </a:r>
            <a:r>
              <a:rPr lang="en-US" altLang="ja-JP" dirty="0" smtClean="0"/>
              <a:t>52D</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3200" dirty="0" smtClean="0"/>
              <a:t>地球磁気圏境界で起こるＫＨ渦</a:t>
            </a:r>
            <a:endParaRPr kumimoji="1" lang="ja-JP" altLang="en-US" sz="3200" dirty="0"/>
          </a:p>
        </p:txBody>
      </p:sp>
      <p:pic>
        <p:nvPicPr>
          <p:cNvPr id="4" name="コンテンツ プレースホルダ 3" descr="cluster20040812ccopyrightesa.jpg"/>
          <p:cNvPicPr>
            <a:picLocks noGrp="1" noChangeAspect="1"/>
          </p:cNvPicPr>
          <p:nvPr>
            <p:ph idx="1"/>
          </p:nvPr>
        </p:nvPicPr>
        <p:blipFill>
          <a:blip r:embed="rId3" cstate="print"/>
          <a:stretch>
            <a:fillRect/>
          </a:stretch>
        </p:blipFill>
        <p:spPr>
          <a:xfrm>
            <a:off x="2357422" y="1285860"/>
            <a:ext cx="4691514" cy="3857652"/>
          </a:xfrm>
        </p:spPr>
      </p:pic>
      <p:sp>
        <p:nvSpPr>
          <p:cNvPr id="5" name="テキスト ボックス 4"/>
          <p:cNvSpPr txBox="1"/>
          <p:nvPr/>
        </p:nvSpPr>
        <p:spPr>
          <a:xfrm>
            <a:off x="6357950" y="4857760"/>
            <a:ext cx="632809" cy="215444"/>
          </a:xfrm>
          <a:prstGeom prst="rect">
            <a:avLst/>
          </a:prstGeom>
          <a:noFill/>
        </p:spPr>
        <p:txBody>
          <a:bodyPr wrap="square" rtlCol="0">
            <a:spAutoFit/>
          </a:bodyPr>
          <a:lstStyle/>
          <a:p>
            <a:r>
              <a:rPr kumimoji="1" lang="en-US" altLang="ja-JP" sz="800" dirty="0" smtClean="0">
                <a:solidFill>
                  <a:schemeClr val="bg1"/>
                </a:solidFill>
              </a:rPr>
              <a:t>©</a:t>
            </a:r>
            <a:r>
              <a:rPr kumimoji="1" lang="ja-JP" altLang="en-US" sz="800" dirty="0" smtClean="0">
                <a:solidFill>
                  <a:schemeClr val="bg1"/>
                </a:solidFill>
              </a:rPr>
              <a:t>ＥＳＡ</a:t>
            </a:r>
            <a:endParaRPr kumimoji="1" lang="en-US" altLang="ja-JP" sz="800" dirty="0" smtClean="0">
              <a:solidFill>
                <a:schemeClr val="bg1"/>
              </a:solidFill>
            </a:endParaRPr>
          </a:p>
        </p:txBody>
      </p:sp>
      <p:sp>
        <p:nvSpPr>
          <p:cNvPr id="6" name="テキスト ボックス 5"/>
          <p:cNvSpPr txBox="1"/>
          <p:nvPr/>
        </p:nvSpPr>
        <p:spPr>
          <a:xfrm>
            <a:off x="428596" y="5286388"/>
            <a:ext cx="8215370" cy="830997"/>
          </a:xfrm>
          <a:prstGeom prst="rect">
            <a:avLst/>
          </a:prstGeom>
          <a:noFill/>
        </p:spPr>
        <p:txBody>
          <a:bodyPr wrap="square" rtlCol="0">
            <a:spAutoFit/>
          </a:bodyPr>
          <a:lstStyle/>
          <a:p>
            <a:r>
              <a:rPr kumimoji="1" lang="ja-JP" altLang="en-US" sz="2400" dirty="0" smtClean="0"/>
              <a:t>太陽風と磁気圏の間に速度差・密度差が存在　</a:t>
            </a:r>
            <a:endParaRPr kumimoji="1" lang="en-US" altLang="ja-JP" sz="2400" dirty="0" smtClean="0"/>
          </a:p>
          <a:p>
            <a:r>
              <a:rPr lang="ja-JP" altLang="en-US" sz="2400" dirty="0" smtClean="0"/>
              <a:t>　　　　　　　　　　　　　</a:t>
            </a:r>
            <a:r>
              <a:rPr kumimoji="1" lang="ja-JP" altLang="en-US" sz="2400" dirty="0" smtClean="0"/>
              <a:t>⇒　ケルビン・ヘルムホルツ（ＫＨ）不安定</a:t>
            </a:r>
            <a:endParaRPr kumimoji="1" lang="ja-JP" altLang="en-US" sz="2400" dirty="0"/>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2400" dirty="0" smtClean="0"/>
              <a:t>長波長モードのみが成長する場合の考察</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kumimoji="1" lang="en-US" altLang="ja-JP" sz="2400" dirty="0" smtClean="0"/>
              <a:t>750</a:t>
            </a:r>
            <a:r>
              <a:rPr kumimoji="1" lang="ja-JP" altLang="en-US" sz="2400" dirty="0" smtClean="0"/>
              <a:t>規格化時間でサチュレーション</a:t>
            </a:r>
            <a:endParaRPr kumimoji="1" lang="en-US" altLang="ja-JP" sz="2400" dirty="0" smtClean="0"/>
          </a:p>
          <a:p>
            <a:pPr>
              <a:buNone/>
            </a:pPr>
            <a:endParaRPr lang="en-US" altLang="ja-JP" sz="2400" dirty="0" smtClean="0"/>
          </a:p>
          <a:p>
            <a:pPr>
              <a:buNone/>
            </a:pPr>
            <a:r>
              <a:rPr lang="en-US" altLang="ja-JP" sz="2400" dirty="0" smtClean="0"/>
              <a:t>V</a:t>
            </a:r>
            <a:r>
              <a:rPr lang="en-US" altLang="ja-JP" sz="2400" baseline="-25000" dirty="0" smtClean="0"/>
              <a:t>A</a:t>
            </a:r>
            <a:r>
              <a:rPr lang="en-US" altLang="ja-JP" sz="2400" dirty="0" smtClean="0"/>
              <a:t>=220km/</a:t>
            </a:r>
            <a:r>
              <a:rPr lang="en-US" altLang="ja-JP" sz="2400" dirty="0" err="1" smtClean="0"/>
              <a:t>s,D</a:t>
            </a:r>
            <a:r>
              <a:rPr lang="en-US" altLang="ja-JP" sz="2400" dirty="0" smtClean="0"/>
              <a:t>=500km</a:t>
            </a:r>
            <a:r>
              <a:rPr lang="ja-JP" altLang="en-US" sz="2400" dirty="0" smtClean="0"/>
              <a:t>で </a:t>
            </a:r>
            <a:r>
              <a:rPr lang="en-US" altLang="ja-JP" sz="2400" dirty="0" smtClean="0"/>
              <a:t>T=1704s</a:t>
            </a:r>
          </a:p>
          <a:p>
            <a:pPr>
              <a:buNone/>
            </a:pPr>
            <a:endParaRPr kumimoji="1" lang="en-US" altLang="ja-JP" sz="2400" dirty="0" smtClean="0"/>
          </a:p>
          <a:p>
            <a:pPr>
              <a:buNone/>
            </a:pPr>
            <a:r>
              <a:rPr lang="ja-JP" altLang="en-US" sz="2400" dirty="0" smtClean="0"/>
              <a:t>      移動距離は</a:t>
            </a:r>
            <a:r>
              <a:rPr lang="en-US" altLang="ja-JP" sz="2400" dirty="0" smtClean="0"/>
              <a:t>26Re</a:t>
            </a:r>
          </a:p>
          <a:p>
            <a:pPr>
              <a:buNone/>
            </a:pPr>
            <a:endParaRPr lang="en-US" altLang="ja-JP" sz="2400" dirty="0" smtClean="0"/>
          </a:p>
          <a:p>
            <a:pPr>
              <a:buNone/>
            </a:pPr>
            <a:endParaRPr lang="en-US" altLang="ja-JP" sz="2400" dirty="0" smtClean="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30</a:t>
            </a:fld>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214282" y="2357430"/>
            <a:ext cx="3929090" cy="2205790"/>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4"/>
          <a:srcRect/>
          <a:stretch>
            <a:fillRect/>
          </a:stretch>
        </p:blipFill>
        <p:spPr bwMode="auto">
          <a:xfrm>
            <a:off x="214282" y="0"/>
            <a:ext cx="3525983" cy="2357438"/>
          </a:xfrm>
          <a:prstGeom prst="rect">
            <a:avLst/>
          </a:prstGeom>
          <a:noFill/>
          <a:ln w="9525">
            <a:noFill/>
            <a:miter lim="800000"/>
            <a:headEnd/>
            <a:tailEnd/>
          </a:ln>
          <a:effectLst/>
        </p:spPr>
      </p:pic>
      <p:sp>
        <p:nvSpPr>
          <p:cNvPr id="2" name="タイトル 1"/>
          <p:cNvSpPr>
            <a:spLocks noGrp="1"/>
          </p:cNvSpPr>
          <p:nvPr>
            <p:ph type="title"/>
          </p:nvPr>
        </p:nvSpPr>
        <p:spPr>
          <a:xfrm>
            <a:off x="3071738" y="0"/>
            <a:ext cx="6072262" cy="1143000"/>
          </a:xfrm>
        </p:spPr>
        <p:txBody>
          <a:bodyPr>
            <a:normAutofit/>
          </a:bodyPr>
          <a:lstStyle/>
          <a:p>
            <a:r>
              <a:rPr lang="en-US" altLang="ja-JP" sz="3200" dirty="0" smtClean="0"/>
              <a:t>Lx</a:t>
            </a:r>
            <a:r>
              <a:rPr lang="ja-JP" altLang="en-US" sz="3200" dirty="0" smtClean="0"/>
              <a:t>　に関して</a:t>
            </a:r>
            <a:endParaRPr kumimoji="1" lang="ja-JP" altLang="en-US" sz="3200"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31</a:t>
            </a:fld>
            <a:endParaRPr kumimoji="1" lang="ja-JP" altLang="en-US"/>
          </a:p>
        </p:txBody>
      </p:sp>
      <p:pic>
        <p:nvPicPr>
          <p:cNvPr id="8" name="Picture 2"/>
          <p:cNvPicPr>
            <a:picLocks noChangeAspect="1" noChangeArrowheads="1"/>
          </p:cNvPicPr>
          <p:nvPr/>
        </p:nvPicPr>
        <p:blipFill>
          <a:blip r:embed="rId5"/>
          <a:srcRect/>
          <a:stretch>
            <a:fillRect/>
          </a:stretch>
        </p:blipFill>
        <p:spPr bwMode="auto">
          <a:xfrm>
            <a:off x="142844" y="4571984"/>
            <a:ext cx="3857652" cy="2286016"/>
          </a:xfrm>
          <a:prstGeom prst="rect">
            <a:avLst/>
          </a:prstGeom>
          <a:noFill/>
          <a:ln w="9525">
            <a:noFill/>
            <a:miter lim="800000"/>
            <a:headEnd/>
            <a:tailEnd/>
          </a:ln>
          <a:effectLst/>
        </p:spPr>
      </p:pic>
      <p:sp>
        <p:nvSpPr>
          <p:cNvPr id="9" name="テキスト ボックス 8"/>
          <p:cNvSpPr txBox="1"/>
          <p:nvPr/>
        </p:nvSpPr>
        <p:spPr>
          <a:xfrm>
            <a:off x="3214678" y="0"/>
            <a:ext cx="785818" cy="369332"/>
          </a:xfrm>
          <a:prstGeom prst="rect">
            <a:avLst/>
          </a:prstGeom>
          <a:noFill/>
        </p:spPr>
        <p:txBody>
          <a:bodyPr wrap="square" rtlCol="0">
            <a:spAutoFit/>
          </a:bodyPr>
          <a:lstStyle/>
          <a:p>
            <a:r>
              <a:rPr kumimoji="1" lang="ja-JP" altLang="en-US" dirty="0" smtClean="0"/>
              <a:t>４倍</a:t>
            </a:r>
            <a:endParaRPr kumimoji="1" lang="ja-JP" altLang="en-US" dirty="0"/>
          </a:p>
        </p:txBody>
      </p:sp>
      <p:sp>
        <p:nvSpPr>
          <p:cNvPr id="10" name="テキスト ボックス 9"/>
          <p:cNvSpPr txBox="1"/>
          <p:nvPr/>
        </p:nvSpPr>
        <p:spPr>
          <a:xfrm>
            <a:off x="3286116" y="2357430"/>
            <a:ext cx="785818" cy="369332"/>
          </a:xfrm>
          <a:prstGeom prst="rect">
            <a:avLst/>
          </a:prstGeom>
          <a:noFill/>
        </p:spPr>
        <p:txBody>
          <a:bodyPr wrap="square" rtlCol="0">
            <a:spAutoFit/>
          </a:bodyPr>
          <a:lstStyle/>
          <a:p>
            <a:r>
              <a:rPr lang="ja-JP" altLang="en-US" dirty="0" smtClean="0"/>
              <a:t>８</a:t>
            </a:r>
            <a:r>
              <a:rPr kumimoji="1" lang="ja-JP" altLang="en-US" dirty="0" smtClean="0"/>
              <a:t>倍</a:t>
            </a:r>
            <a:endParaRPr kumimoji="1" lang="ja-JP" altLang="en-US" dirty="0"/>
          </a:p>
        </p:txBody>
      </p:sp>
      <p:sp>
        <p:nvSpPr>
          <p:cNvPr id="11" name="テキスト ボックス 10"/>
          <p:cNvSpPr txBox="1"/>
          <p:nvPr/>
        </p:nvSpPr>
        <p:spPr>
          <a:xfrm>
            <a:off x="3286116" y="4572008"/>
            <a:ext cx="785818" cy="369332"/>
          </a:xfrm>
          <a:prstGeom prst="rect">
            <a:avLst/>
          </a:prstGeom>
          <a:noFill/>
        </p:spPr>
        <p:txBody>
          <a:bodyPr wrap="square" rtlCol="0">
            <a:spAutoFit/>
          </a:bodyPr>
          <a:lstStyle/>
          <a:p>
            <a:r>
              <a:rPr lang="ja-JP" altLang="en-US" dirty="0" smtClean="0"/>
              <a:t>１６</a:t>
            </a:r>
            <a:r>
              <a:rPr kumimoji="1" lang="ja-JP" altLang="en-US" dirty="0" smtClean="0"/>
              <a:t>倍</a:t>
            </a:r>
            <a:endParaRPr kumimoji="1" lang="ja-JP" altLang="en-US" dirty="0"/>
          </a:p>
        </p:txBody>
      </p:sp>
      <p:sp>
        <p:nvSpPr>
          <p:cNvPr id="14" name="テキスト ボックス 13"/>
          <p:cNvSpPr txBox="1"/>
          <p:nvPr/>
        </p:nvSpPr>
        <p:spPr>
          <a:xfrm>
            <a:off x="4214810" y="1214422"/>
            <a:ext cx="4071966" cy="646331"/>
          </a:xfrm>
          <a:prstGeom prst="rect">
            <a:avLst/>
          </a:prstGeom>
          <a:noFill/>
        </p:spPr>
        <p:txBody>
          <a:bodyPr wrap="square" rtlCol="0">
            <a:spAutoFit/>
          </a:bodyPr>
          <a:lstStyle/>
          <a:p>
            <a:r>
              <a:rPr kumimoji="1" lang="en-US" altLang="ja-JP" dirty="0" smtClean="0"/>
              <a:t>Lx=15D*4</a:t>
            </a:r>
            <a:r>
              <a:rPr kumimoji="1" lang="ja-JP" altLang="en-US" dirty="0" smtClean="0"/>
              <a:t>の時</a:t>
            </a:r>
            <a:endParaRPr kumimoji="1" lang="en-US" altLang="ja-JP" dirty="0" smtClean="0"/>
          </a:p>
          <a:p>
            <a:r>
              <a:rPr lang="en-US" altLang="ja-JP" dirty="0" smtClean="0">
                <a:solidFill>
                  <a:srgbClr val="0000FF"/>
                </a:solidFill>
              </a:rPr>
              <a:t>mode4 </a:t>
            </a:r>
            <a:r>
              <a:rPr lang="ja-JP" altLang="en-US" dirty="0" smtClean="0"/>
              <a:t>→ </a:t>
            </a:r>
            <a:r>
              <a:rPr lang="en-US" altLang="ja-JP" dirty="0" smtClean="0"/>
              <a:t>mode3 </a:t>
            </a:r>
            <a:r>
              <a:rPr lang="ja-JP" altLang="en-US" dirty="0" smtClean="0"/>
              <a:t>→ </a:t>
            </a:r>
            <a:r>
              <a:rPr lang="en-US" altLang="ja-JP" dirty="0" smtClean="0"/>
              <a:t>mode1</a:t>
            </a:r>
            <a:endParaRPr kumimoji="1" lang="ja-JP" altLang="en-US" dirty="0"/>
          </a:p>
        </p:txBody>
      </p:sp>
      <p:sp>
        <p:nvSpPr>
          <p:cNvPr id="15" name="テキスト ボックス 14"/>
          <p:cNvSpPr txBox="1"/>
          <p:nvPr/>
        </p:nvSpPr>
        <p:spPr>
          <a:xfrm>
            <a:off x="4214810" y="2000240"/>
            <a:ext cx="4071966" cy="646331"/>
          </a:xfrm>
          <a:prstGeom prst="rect">
            <a:avLst/>
          </a:prstGeom>
          <a:noFill/>
        </p:spPr>
        <p:txBody>
          <a:bodyPr wrap="square" rtlCol="0">
            <a:spAutoFit/>
          </a:bodyPr>
          <a:lstStyle/>
          <a:p>
            <a:r>
              <a:rPr kumimoji="1" lang="en-US" altLang="ja-JP" dirty="0" smtClean="0"/>
              <a:t>Lx=15D*8</a:t>
            </a:r>
            <a:r>
              <a:rPr kumimoji="1" lang="ja-JP" altLang="en-US" dirty="0" smtClean="0"/>
              <a:t>の時</a:t>
            </a:r>
            <a:endParaRPr kumimoji="1" lang="en-US" altLang="ja-JP" dirty="0" smtClean="0"/>
          </a:p>
          <a:p>
            <a:r>
              <a:rPr lang="en-US" altLang="ja-JP" dirty="0" smtClean="0">
                <a:solidFill>
                  <a:srgbClr val="0000FF"/>
                </a:solidFill>
              </a:rPr>
              <a:t>mode8</a:t>
            </a:r>
            <a:r>
              <a:rPr lang="ja-JP" altLang="en-US" dirty="0" smtClean="0"/>
              <a:t>→ </a:t>
            </a:r>
            <a:r>
              <a:rPr lang="en-US" altLang="ja-JP" dirty="0" smtClean="0"/>
              <a:t>mode5 </a:t>
            </a:r>
            <a:r>
              <a:rPr lang="ja-JP" altLang="en-US" dirty="0" smtClean="0"/>
              <a:t>→ </a:t>
            </a:r>
            <a:r>
              <a:rPr lang="en-US" altLang="ja-JP" dirty="0" smtClean="0">
                <a:solidFill>
                  <a:srgbClr val="FF0000"/>
                </a:solidFill>
              </a:rPr>
              <a:t>mode3</a:t>
            </a:r>
            <a:r>
              <a:rPr lang="en-US" altLang="ja-JP" dirty="0" smtClean="0"/>
              <a:t> </a:t>
            </a:r>
            <a:r>
              <a:rPr lang="ja-JP" altLang="en-US" dirty="0" smtClean="0"/>
              <a:t>→ </a:t>
            </a:r>
            <a:r>
              <a:rPr lang="en-US" altLang="ja-JP" dirty="0" smtClean="0"/>
              <a:t>mode1</a:t>
            </a:r>
            <a:endParaRPr kumimoji="1" lang="ja-JP" altLang="en-US" dirty="0"/>
          </a:p>
        </p:txBody>
      </p:sp>
      <p:sp>
        <p:nvSpPr>
          <p:cNvPr id="16" name="テキスト ボックス 15"/>
          <p:cNvSpPr txBox="1"/>
          <p:nvPr/>
        </p:nvSpPr>
        <p:spPr>
          <a:xfrm>
            <a:off x="4214810" y="2786058"/>
            <a:ext cx="4929190" cy="646331"/>
          </a:xfrm>
          <a:prstGeom prst="rect">
            <a:avLst/>
          </a:prstGeom>
          <a:noFill/>
        </p:spPr>
        <p:txBody>
          <a:bodyPr wrap="square" rtlCol="0">
            <a:spAutoFit/>
          </a:bodyPr>
          <a:lstStyle/>
          <a:p>
            <a:r>
              <a:rPr kumimoji="1" lang="en-US" altLang="ja-JP" dirty="0" smtClean="0"/>
              <a:t>Lx=15D*16</a:t>
            </a:r>
            <a:r>
              <a:rPr kumimoji="1" lang="ja-JP" altLang="en-US" dirty="0" smtClean="0"/>
              <a:t>の時</a:t>
            </a:r>
            <a:endParaRPr kumimoji="1" lang="en-US" altLang="ja-JP" dirty="0" smtClean="0"/>
          </a:p>
          <a:p>
            <a:r>
              <a:rPr lang="en-US" altLang="ja-JP" dirty="0" smtClean="0">
                <a:solidFill>
                  <a:srgbClr val="0000FF"/>
                </a:solidFill>
              </a:rPr>
              <a:t>mode16</a:t>
            </a:r>
            <a:r>
              <a:rPr lang="en-US" altLang="ja-JP" dirty="0" smtClean="0"/>
              <a:t> </a:t>
            </a:r>
            <a:r>
              <a:rPr lang="ja-JP" altLang="en-US" dirty="0" smtClean="0"/>
              <a:t>→ </a:t>
            </a:r>
            <a:r>
              <a:rPr lang="en-US" altLang="ja-JP" dirty="0" smtClean="0"/>
              <a:t>mode7 </a:t>
            </a:r>
            <a:r>
              <a:rPr lang="ja-JP" altLang="en-US" dirty="0" smtClean="0"/>
              <a:t>→ </a:t>
            </a:r>
            <a:r>
              <a:rPr lang="en-US" altLang="ja-JP" dirty="0" smtClean="0"/>
              <a:t>mode9 </a:t>
            </a:r>
            <a:r>
              <a:rPr lang="ja-JP" altLang="en-US" dirty="0" smtClean="0"/>
              <a:t>→ </a:t>
            </a:r>
            <a:r>
              <a:rPr lang="en-US" altLang="ja-JP" dirty="0" smtClean="0">
                <a:solidFill>
                  <a:srgbClr val="FF0000"/>
                </a:solidFill>
              </a:rPr>
              <a:t>mode6</a:t>
            </a:r>
            <a:r>
              <a:rPr lang="en-US" altLang="ja-JP" dirty="0" smtClean="0"/>
              <a:t> </a:t>
            </a:r>
            <a:r>
              <a:rPr lang="ja-JP" altLang="en-US" dirty="0" smtClean="0"/>
              <a:t>→ </a:t>
            </a:r>
            <a:r>
              <a:rPr lang="en-US" altLang="ja-JP" dirty="0" smtClean="0"/>
              <a:t>mode1</a:t>
            </a:r>
            <a:endParaRPr kumimoji="1" lang="ja-JP" altLang="en-US" dirty="0"/>
          </a:p>
        </p:txBody>
      </p:sp>
      <p:sp>
        <p:nvSpPr>
          <p:cNvPr id="24" name="テキスト ボックス 23"/>
          <p:cNvSpPr txBox="1"/>
          <p:nvPr/>
        </p:nvSpPr>
        <p:spPr>
          <a:xfrm>
            <a:off x="4286248" y="3500438"/>
            <a:ext cx="4643470" cy="923330"/>
          </a:xfrm>
          <a:prstGeom prst="rect">
            <a:avLst/>
          </a:prstGeom>
          <a:noFill/>
        </p:spPr>
        <p:txBody>
          <a:bodyPr wrap="square" rtlCol="0">
            <a:spAutoFit/>
          </a:bodyPr>
          <a:lstStyle/>
          <a:p>
            <a:r>
              <a:rPr lang="ja-JP" altLang="en-US" dirty="0" smtClean="0"/>
              <a:t>最大成長波長のモードと</a:t>
            </a:r>
            <a:r>
              <a:rPr lang="en-US" altLang="ja-JP" dirty="0" smtClean="0"/>
              <a:t>mode1</a:t>
            </a:r>
            <a:r>
              <a:rPr lang="ja-JP" altLang="en-US" dirty="0" smtClean="0"/>
              <a:t>以外共通点は</a:t>
            </a:r>
            <a:endParaRPr lang="en-US" altLang="ja-JP" dirty="0" smtClean="0"/>
          </a:p>
          <a:p>
            <a:r>
              <a:rPr lang="ja-JP" altLang="en-US" dirty="0" smtClean="0"/>
              <a:t>ほぼない　⇒　</a:t>
            </a:r>
            <a:r>
              <a:rPr kumimoji="1" lang="en-US" altLang="ja-JP" dirty="0" smtClean="0"/>
              <a:t>Lx=15D*16</a:t>
            </a:r>
            <a:r>
              <a:rPr kumimoji="1" lang="ja-JP" altLang="en-US" dirty="0" smtClean="0"/>
              <a:t>で</a:t>
            </a:r>
            <a:r>
              <a:rPr kumimoji="1" lang="en-US" altLang="ja-JP" dirty="0" smtClean="0"/>
              <a:t>λ</a:t>
            </a:r>
            <a:r>
              <a:rPr kumimoji="1" lang="ja-JP" altLang="en-US" dirty="0" smtClean="0"/>
              <a:t>～</a:t>
            </a:r>
            <a:r>
              <a:rPr kumimoji="1" lang="en-US" altLang="ja-JP" dirty="0" smtClean="0"/>
              <a:t>120D(Lx=15D*8</a:t>
            </a:r>
            <a:r>
              <a:rPr kumimoji="1" lang="ja-JP" altLang="en-US" dirty="0" smtClean="0"/>
              <a:t>の時の</a:t>
            </a:r>
            <a:r>
              <a:rPr kumimoji="1" lang="en-US" altLang="ja-JP" dirty="0" smtClean="0"/>
              <a:t>mode1)</a:t>
            </a:r>
            <a:r>
              <a:rPr kumimoji="1" lang="ja-JP" altLang="en-US" dirty="0" smtClean="0"/>
              <a:t>は見ることができない</a:t>
            </a:r>
            <a:endParaRPr kumimoji="1" lang="ja-JP" altLang="en-US" dirty="0"/>
          </a:p>
        </p:txBody>
      </p:sp>
      <p:sp>
        <p:nvSpPr>
          <p:cNvPr id="25" name="テキスト ボックス 24"/>
          <p:cNvSpPr txBox="1"/>
          <p:nvPr/>
        </p:nvSpPr>
        <p:spPr>
          <a:xfrm>
            <a:off x="4214810" y="4572008"/>
            <a:ext cx="4929190" cy="2031325"/>
          </a:xfrm>
          <a:prstGeom prst="rect">
            <a:avLst/>
          </a:prstGeom>
          <a:noFill/>
        </p:spPr>
        <p:txBody>
          <a:bodyPr wrap="square" rtlCol="0">
            <a:spAutoFit/>
          </a:bodyPr>
          <a:lstStyle/>
          <a:p>
            <a:r>
              <a:rPr lang="en-US" altLang="ja-JP" dirty="0" smtClean="0"/>
              <a:t>Lx</a:t>
            </a:r>
            <a:r>
              <a:rPr lang="ja-JP" altLang="en-US" dirty="0" smtClean="0"/>
              <a:t>が大きくなるにつれて</a:t>
            </a:r>
            <a:endParaRPr lang="en-US" altLang="ja-JP" dirty="0" smtClean="0"/>
          </a:p>
          <a:p>
            <a:r>
              <a:rPr lang="ja-JP" altLang="en-US" dirty="0" smtClean="0"/>
              <a:t>　最大成長波長のモードの非線形段階が長く続く</a:t>
            </a:r>
            <a:endParaRPr lang="en-US" altLang="ja-JP" dirty="0" smtClean="0"/>
          </a:p>
          <a:p>
            <a:r>
              <a:rPr lang="en-US" altLang="ja-JP" dirty="0" smtClean="0"/>
              <a:t>mode1</a:t>
            </a:r>
            <a:r>
              <a:rPr lang="ja-JP" altLang="en-US" dirty="0" smtClean="0"/>
              <a:t>の成長が線形成長率の倍程度になることより、大きな渦ほど線形成長よりも早く形成される</a:t>
            </a:r>
            <a:endParaRPr lang="en-US" altLang="ja-JP" dirty="0" smtClean="0"/>
          </a:p>
          <a:p>
            <a:endParaRPr lang="en-US" altLang="ja-JP" dirty="0" smtClean="0"/>
          </a:p>
          <a:p>
            <a:r>
              <a:rPr lang="ja-JP" altLang="en-US" dirty="0" smtClean="0"/>
              <a:t>                 ４倍　→　８倍　→　１６倍</a:t>
            </a:r>
            <a:endParaRPr lang="en-US" altLang="ja-JP" dirty="0" smtClean="0"/>
          </a:p>
          <a:p>
            <a:r>
              <a:rPr lang="en-US" altLang="ja-JP" dirty="0" smtClean="0"/>
              <a:t>                T=250</a:t>
            </a:r>
            <a:r>
              <a:rPr lang="ja-JP" altLang="en-US" dirty="0" smtClean="0"/>
              <a:t>　　</a:t>
            </a:r>
            <a:r>
              <a:rPr lang="en-US" altLang="ja-JP" dirty="0" smtClean="0"/>
              <a:t>T=350</a:t>
            </a:r>
            <a:r>
              <a:rPr lang="ja-JP" altLang="en-US" dirty="0" smtClean="0"/>
              <a:t>　     </a:t>
            </a:r>
            <a:r>
              <a:rPr lang="en-US" altLang="ja-JP" dirty="0" smtClean="0"/>
              <a:t>T=500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0740.gif"/>
          <p:cNvPicPr>
            <a:picLocks noChangeAspect="1"/>
          </p:cNvPicPr>
          <p:nvPr/>
        </p:nvPicPr>
        <p:blipFill>
          <a:blip r:embed="rId3"/>
          <a:srcRect l="5291" t="23937" r="5291" b="18898"/>
          <a:stretch>
            <a:fillRect/>
          </a:stretch>
        </p:blipFill>
        <p:spPr>
          <a:xfrm>
            <a:off x="4500563" y="3299872"/>
            <a:ext cx="3406826" cy="2613664"/>
          </a:xfrm>
          <a:prstGeom prst="rect">
            <a:avLst/>
          </a:prstGeom>
        </p:spPr>
      </p:pic>
      <p:sp>
        <p:nvSpPr>
          <p:cNvPr id="2" name="タイトル 1"/>
          <p:cNvSpPr>
            <a:spLocks noGrp="1"/>
          </p:cNvSpPr>
          <p:nvPr>
            <p:ph type="title"/>
          </p:nvPr>
        </p:nvSpPr>
        <p:spPr>
          <a:xfrm>
            <a:off x="457200" y="0"/>
            <a:ext cx="8229600" cy="1143000"/>
          </a:xfrm>
        </p:spPr>
        <p:txBody>
          <a:bodyPr>
            <a:normAutofit/>
          </a:bodyPr>
          <a:lstStyle/>
          <a:p>
            <a:pPr algn="l"/>
            <a:r>
              <a:rPr lang="ja-JP" altLang="en-US" sz="2400" dirty="0" smtClean="0"/>
              <a:t>　グリッドレベルのノイズ（特定のモードは加えない）の場合</a:t>
            </a:r>
            <a:endParaRPr kumimoji="1" lang="ja-JP" altLang="en-US" sz="2400" dirty="0"/>
          </a:p>
        </p:txBody>
      </p:sp>
      <p:pic>
        <p:nvPicPr>
          <p:cNvPr id="8" name="コンテンツ プレースホルダ 7" descr="0220.gif"/>
          <p:cNvPicPr>
            <a:picLocks noGrp="1" noChangeAspect="1"/>
          </p:cNvPicPr>
          <p:nvPr>
            <p:ph idx="1"/>
          </p:nvPr>
        </p:nvPicPr>
        <p:blipFill>
          <a:blip r:embed="rId4"/>
          <a:srcRect l="5291" t="25197" r="5291" b="25197"/>
          <a:stretch>
            <a:fillRect/>
          </a:stretch>
        </p:blipFill>
        <p:spPr>
          <a:xfrm>
            <a:off x="928662" y="928670"/>
            <a:ext cx="3406826" cy="2267986"/>
          </a:xfrm>
        </p:spPr>
      </p:pic>
      <p:sp>
        <p:nvSpPr>
          <p:cNvPr id="4" name="テキスト ボックス 3"/>
          <p:cNvSpPr txBox="1"/>
          <p:nvPr/>
        </p:nvSpPr>
        <p:spPr>
          <a:xfrm>
            <a:off x="1142976" y="6027003"/>
            <a:ext cx="6715172" cy="830997"/>
          </a:xfrm>
          <a:prstGeom prst="rect">
            <a:avLst/>
          </a:prstGeom>
          <a:noFill/>
        </p:spPr>
        <p:txBody>
          <a:bodyPr wrap="square" rtlCol="0">
            <a:spAutoFit/>
          </a:bodyPr>
          <a:lstStyle/>
          <a:p>
            <a:pPr algn="ctr"/>
            <a:r>
              <a:rPr kumimoji="1" lang="ja-JP" altLang="en-US" sz="2400" dirty="0" smtClean="0"/>
              <a:t>最大成長波長モードから順に成長が進む</a:t>
            </a:r>
            <a:endParaRPr kumimoji="1" lang="en-US" altLang="ja-JP" sz="2400" dirty="0" smtClean="0"/>
          </a:p>
          <a:p>
            <a:pPr algn="ctr"/>
            <a:r>
              <a:rPr lang="en-US" altLang="ja-JP" sz="2400" dirty="0" smtClean="0"/>
              <a:t>T=600</a:t>
            </a:r>
            <a:r>
              <a:rPr lang="ja-JP" altLang="en-US" sz="2400" dirty="0" smtClean="0"/>
              <a:t>で</a:t>
            </a:r>
            <a:r>
              <a:rPr lang="en-US" altLang="ja-JP" sz="2400" dirty="0" smtClean="0"/>
              <a:t>mode1</a:t>
            </a:r>
            <a:r>
              <a:rPr lang="ja-JP" altLang="en-US" sz="2400" dirty="0" smtClean="0"/>
              <a:t>が支配的</a:t>
            </a:r>
            <a:endParaRPr kumimoji="1" lang="ja-JP" altLang="en-US" sz="2400" dirty="0"/>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32</a:t>
            </a:fld>
            <a:endParaRPr kumimoji="1" lang="ja-JP" altLang="en-US"/>
          </a:p>
        </p:txBody>
      </p:sp>
      <p:sp>
        <p:nvSpPr>
          <p:cNvPr id="9" name="テキスト ボックス 8"/>
          <p:cNvSpPr txBox="1"/>
          <p:nvPr/>
        </p:nvSpPr>
        <p:spPr>
          <a:xfrm>
            <a:off x="3357555" y="1071546"/>
            <a:ext cx="857256" cy="369332"/>
          </a:xfrm>
          <a:prstGeom prst="rect">
            <a:avLst/>
          </a:prstGeom>
          <a:solidFill>
            <a:schemeClr val="bg1"/>
          </a:solidFill>
        </p:spPr>
        <p:txBody>
          <a:bodyPr wrap="square" rtlCol="0">
            <a:spAutoFit/>
          </a:bodyPr>
          <a:lstStyle/>
          <a:p>
            <a:pPr algn="ctr"/>
            <a:r>
              <a:rPr kumimoji="1" lang="en-US" altLang="ja-JP" dirty="0" smtClean="0"/>
              <a:t>T=220</a:t>
            </a:r>
            <a:endParaRPr kumimoji="1" lang="ja-JP" altLang="en-US" dirty="0"/>
          </a:p>
        </p:txBody>
      </p:sp>
      <p:pic>
        <p:nvPicPr>
          <p:cNvPr id="10" name="図 9" descr="0280.gif"/>
          <p:cNvPicPr>
            <a:picLocks noChangeAspect="1"/>
          </p:cNvPicPr>
          <p:nvPr/>
        </p:nvPicPr>
        <p:blipFill>
          <a:blip r:embed="rId5"/>
          <a:srcRect l="5291" t="25197" r="5291" b="25197"/>
          <a:stretch>
            <a:fillRect/>
          </a:stretch>
        </p:blipFill>
        <p:spPr>
          <a:xfrm>
            <a:off x="4429125" y="928670"/>
            <a:ext cx="3406826" cy="2267986"/>
          </a:xfrm>
          <a:prstGeom prst="rect">
            <a:avLst/>
          </a:prstGeom>
        </p:spPr>
      </p:pic>
      <p:sp>
        <p:nvSpPr>
          <p:cNvPr id="11" name="テキスト ボックス 10"/>
          <p:cNvSpPr txBox="1"/>
          <p:nvPr/>
        </p:nvSpPr>
        <p:spPr>
          <a:xfrm>
            <a:off x="6929455" y="1071546"/>
            <a:ext cx="857256" cy="369332"/>
          </a:xfrm>
          <a:prstGeom prst="rect">
            <a:avLst/>
          </a:prstGeom>
          <a:solidFill>
            <a:schemeClr val="bg1"/>
          </a:solidFill>
        </p:spPr>
        <p:txBody>
          <a:bodyPr wrap="square" rtlCol="0">
            <a:spAutoFit/>
          </a:bodyPr>
          <a:lstStyle/>
          <a:p>
            <a:pPr algn="ctr"/>
            <a:r>
              <a:rPr kumimoji="1" lang="en-US" altLang="ja-JP" dirty="0" smtClean="0"/>
              <a:t>T=280</a:t>
            </a:r>
            <a:endParaRPr kumimoji="1" lang="ja-JP" altLang="en-US" dirty="0"/>
          </a:p>
        </p:txBody>
      </p:sp>
      <p:pic>
        <p:nvPicPr>
          <p:cNvPr id="12" name="図 11" descr="0400.gif"/>
          <p:cNvPicPr>
            <a:picLocks noChangeAspect="1"/>
          </p:cNvPicPr>
          <p:nvPr/>
        </p:nvPicPr>
        <p:blipFill>
          <a:blip r:embed="rId6"/>
          <a:srcRect l="5291" t="25197" r="5291" b="25197"/>
          <a:stretch>
            <a:fillRect/>
          </a:stretch>
        </p:blipFill>
        <p:spPr>
          <a:xfrm>
            <a:off x="928663" y="3357562"/>
            <a:ext cx="3406826" cy="2267986"/>
          </a:xfrm>
          <a:prstGeom prst="rect">
            <a:avLst/>
          </a:prstGeom>
        </p:spPr>
      </p:pic>
      <p:sp>
        <p:nvSpPr>
          <p:cNvPr id="13" name="テキスト ボックス 12"/>
          <p:cNvSpPr txBox="1"/>
          <p:nvPr/>
        </p:nvSpPr>
        <p:spPr>
          <a:xfrm>
            <a:off x="3357555" y="3500438"/>
            <a:ext cx="857256" cy="369332"/>
          </a:xfrm>
          <a:prstGeom prst="rect">
            <a:avLst/>
          </a:prstGeom>
          <a:solidFill>
            <a:schemeClr val="bg1"/>
          </a:solidFill>
        </p:spPr>
        <p:txBody>
          <a:bodyPr wrap="square" rtlCol="0">
            <a:spAutoFit/>
          </a:bodyPr>
          <a:lstStyle/>
          <a:p>
            <a:pPr algn="ctr"/>
            <a:r>
              <a:rPr kumimoji="1" lang="en-US" altLang="ja-JP" dirty="0" smtClean="0"/>
              <a:t>T=400</a:t>
            </a:r>
            <a:endParaRPr kumimoji="1" lang="ja-JP" altLang="en-US" dirty="0"/>
          </a:p>
        </p:txBody>
      </p:sp>
      <p:sp>
        <p:nvSpPr>
          <p:cNvPr id="15" name="テキスト ボックス 14"/>
          <p:cNvSpPr txBox="1"/>
          <p:nvPr/>
        </p:nvSpPr>
        <p:spPr>
          <a:xfrm>
            <a:off x="5715009" y="3429000"/>
            <a:ext cx="857256" cy="369332"/>
          </a:xfrm>
          <a:prstGeom prst="rect">
            <a:avLst/>
          </a:prstGeom>
          <a:solidFill>
            <a:schemeClr val="bg1"/>
          </a:solidFill>
        </p:spPr>
        <p:txBody>
          <a:bodyPr wrap="square" rtlCol="0">
            <a:spAutoFit/>
          </a:bodyPr>
          <a:lstStyle/>
          <a:p>
            <a:pPr algn="ctr"/>
            <a:r>
              <a:rPr kumimoji="1" lang="en-US" altLang="ja-JP" dirty="0" smtClean="0"/>
              <a:t>T=740</a:t>
            </a:r>
            <a:endParaRPr kumimoji="1" lang="ja-JP" altLang="en-US" dirty="0"/>
          </a:p>
        </p:txBody>
      </p:sp>
      <p:cxnSp>
        <p:nvCxnSpPr>
          <p:cNvPr id="17" name="直線矢印コネクタ 16"/>
          <p:cNvCxnSpPr/>
          <p:nvPr/>
        </p:nvCxnSpPr>
        <p:spPr>
          <a:xfrm rot="5400000">
            <a:off x="6893736" y="4679165"/>
            <a:ext cx="2357454" cy="1588"/>
          </a:xfrm>
          <a:prstGeom prst="straightConnector1">
            <a:avLst/>
          </a:prstGeom>
          <a:ln w="412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286776" y="4572008"/>
            <a:ext cx="857224" cy="369332"/>
          </a:xfrm>
          <a:prstGeom prst="rect">
            <a:avLst/>
          </a:prstGeom>
          <a:noFill/>
        </p:spPr>
        <p:txBody>
          <a:bodyPr wrap="square" rtlCol="0">
            <a:spAutoFit/>
          </a:bodyPr>
          <a:lstStyle/>
          <a:p>
            <a:r>
              <a:rPr lang="ja-JP" altLang="en-US" dirty="0" smtClean="0"/>
              <a:t>～</a:t>
            </a:r>
            <a:r>
              <a:rPr lang="en-US" altLang="ja-JP" dirty="0" smtClean="0"/>
              <a:t>80D</a:t>
            </a:r>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0740.gif"/>
          <p:cNvPicPr>
            <a:picLocks noChangeAspect="1"/>
          </p:cNvPicPr>
          <p:nvPr/>
        </p:nvPicPr>
        <p:blipFill>
          <a:blip r:embed="rId3"/>
          <a:srcRect l="5291" t="23937" r="5291" b="18898"/>
          <a:stretch>
            <a:fillRect/>
          </a:stretch>
        </p:blipFill>
        <p:spPr>
          <a:xfrm>
            <a:off x="4500563" y="3299872"/>
            <a:ext cx="3406826" cy="2613664"/>
          </a:xfrm>
          <a:prstGeom prst="rect">
            <a:avLst/>
          </a:prstGeom>
        </p:spPr>
      </p:pic>
      <p:sp>
        <p:nvSpPr>
          <p:cNvPr id="2" name="タイトル 1"/>
          <p:cNvSpPr>
            <a:spLocks noGrp="1"/>
          </p:cNvSpPr>
          <p:nvPr>
            <p:ph type="title"/>
          </p:nvPr>
        </p:nvSpPr>
        <p:spPr>
          <a:xfrm>
            <a:off x="457200" y="0"/>
            <a:ext cx="8229600" cy="1143000"/>
          </a:xfrm>
        </p:spPr>
        <p:txBody>
          <a:bodyPr>
            <a:normAutofit/>
          </a:bodyPr>
          <a:lstStyle/>
          <a:p>
            <a:pPr algn="l"/>
            <a:r>
              <a:rPr lang="ja-JP" altLang="en-US" sz="2400" dirty="0" smtClean="0"/>
              <a:t>　グリッドレベルのノイズ（特定のモードは加えない）の場合</a:t>
            </a:r>
            <a:endParaRPr kumimoji="1" lang="ja-JP" altLang="en-US" sz="2400" dirty="0"/>
          </a:p>
        </p:txBody>
      </p:sp>
      <p:pic>
        <p:nvPicPr>
          <p:cNvPr id="8" name="コンテンツ プレースホルダ 7" descr="0220.gif"/>
          <p:cNvPicPr>
            <a:picLocks noGrp="1" noChangeAspect="1"/>
          </p:cNvPicPr>
          <p:nvPr>
            <p:ph idx="1"/>
          </p:nvPr>
        </p:nvPicPr>
        <p:blipFill>
          <a:blip r:embed="rId4"/>
          <a:srcRect l="5291" t="25197" r="5291" b="25197"/>
          <a:stretch>
            <a:fillRect/>
          </a:stretch>
        </p:blipFill>
        <p:spPr>
          <a:xfrm>
            <a:off x="928662" y="928670"/>
            <a:ext cx="3406826" cy="2267986"/>
          </a:xfrm>
        </p:spPr>
      </p:pic>
      <p:sp>
        <p:nvSpPr>
          <p:cNvPr id="4" name="テキスト ボックス 3"/>
          <p:cNvSpPr txBox="1"/>
          <p:nvPr/>
        </p:nvSpPr>
        <p:spPr>
          <a:xfrm>
            <a:off x="1142976" y="6027003"/>
            <a:ext cx="6715172" cy="830997"/>
          </a:xfrm>
          <a:prstGeom prst="rect">
            <a:avLst/>
          </a:prstGeom>
          <a:noFill/>
        </p:spPr>
        <p:txBody>
          <a:bodyPr wrap="square" rtlCol="0">
            <a:spAutoFit/>
          </a:bodyPr>
          <a:lstStyle/>
          <a:p>
            <a:pPr algn="ctr"/>
            <a:r>
              <a:rPr kumimoji="1" lang="ja-JP" altLang="en-US" sz="2400" dirty="0" smtClean="0"/>
              <a:t>最大成長波長モードから順に成長が進む</a:t>
            </a:r>
            <a:endParaRPr kumimoji="1" lang="en-US" altLang="ja-JP" sz="2400" dirty="0" smtClean="0"/>
          </a:p>
          <a:p>
            <a:pPr algn="ctr"/>
            <a:r>
              <a:rPr lang="en-US" altLang="ja-JP" sz="2400" dirty="0" smtClean="0"/>
              <a:t>T=600</a:t>
            </a:r>
            <a:r>
              <a:rPr lang="ja-JP" altLang="en-US" sz="2400" dirty="0" smtClean="0"/>
              <a:t>で</a:t>
            </a:r>
            <a:r>
              <a:rPr lang="en-US" altLang="ja-JP" sz="2400" dirty="0" smtClean="0"/>
              <a:t>mode1</a:t>
            </a:r>
            <a:r>
              <a:rPr lang="ja-JP" altLang="en-US" sz="2400" dirty="0" smtClean="0"/>
              <a:t>が支配的</a:t>
            </a:r>
            <a:endParaRPr kumimoji="1" lang="ja-JP" altLang="en-US" sz="2400" dirty="0"/>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33</a:t>
            </a:fld>
            <a:endParaRPr kumimoji="1" lang="ja-JP" altLang="en-US"/>
          </a:p>
        </p:txBody>
      </p:sp>
      <p:sp>
        <p:nvSpPr>
          <p:cNvPr id="9" name="テキスト ボックス 8"/>
          <p:cNvSpPr txBox="1"/>
          <p:nvPr/>
        </p:nvSpPr>
        <p:spPr>
          <a:xfrm>
            <a:off x="3357555" y="1071546"/>
            <a:ext cx="857256" cy="369332"/>
          </a:xfrm>
          <a:prstGeom prst="rect">
            <a:avLst/>
          </a:prstGeom>
          <a:solidFill>
            <a:schemeClr val="bg1"/>
          </a:solidFill>
        </p:spPr>
        <p:txBody>
          <a:bodyPr wrap="square" rtlCol="0">
            <a:spAutoFit/>
          </a:bodyPr>
          <a:lstStyle/>
          <a:p>
            <a:pPr algn="ctr"/>
            <a:r>
              <a:rPr kumimoji="1" lang="en-US" altLang="ja-JP" dirty="0" smtClean="0"/>
              <a:t>T=220</a:t>
            </a:r>
            <a:endParaRPr kumimoji="1" lang="ja-JP" altLang="en-US" dirty="0"/>
          </a:p>
        </p:txBody>
      </p:sp>
      <p:pic>
        <p:nvPicPr>
          <p:cNvPr id="10" name="図 9" descr="0280.gif"/>
          <p:cNvPicPr>
            <a:picLocks noChangeAspect="1"/>
          </p:cNvPicPr>
          <p:nvPr/>
        </p:nvPicPr>
        <p:blipFill>
          <a:blip r:embed="rId5"/>
          <a:srcRect l="5291" t="25197" r="5291" b="25197"/>
          <a:stretch>
            <a:fillRect/>
          </a:stretch>
        </p:blipFill>
        <p:spPr>
          <a:xfrm>
            <a:off x="4429125" y="928670"/>
            <a:ext cx="3406826" cy="2267986"/>
          </a:xfrm>
          <a:prstGeom prst="rect">
            <a:avLst/>
          </a:prstGeom>
        </p:spPr>
      </p:pic>
      <p:sp>
        <p:nvSpPr>
          <p:cNvPr id="11" name="テキスト ボックス 10"/>
          <p:cNvSpPr txBox="1"/>
          <p:nvPr/>
        </p:nvSpPr>
        <p:spPr>
          <a:xfrm>
            <a:off x="6929455" y="1071546"/>
            <a:ext cx="857256" cy="369332"/>
          </a:xfrm>
          <a:prstGeom prst="rect">
            <a:avLst/>
          </a:prstGeom>
          <a:solidFill>
            <a:schemeClr val="bg1"/>
          </a:solidFill>
        </p:spPr>
        <p:txBody>
          <a:bodyPr wrap="square" rtlCol="0">
            <a:spAutoFit/>
          </a:bodyPr>
          <a:lstStyle/>
          <a:p>
            <a:pPr algn="ctr"/>
            <a:r>
              <a:rPr kumimoji="1" lang="en-US" altLang="ja-JP" dirty="0" smtClean="0"/>
              <a:t>T=280</a:t>
            </a:r>
            <a:endParaRPr kumimoji="1" lang="ja-JP" altLang="en-US" dirty="0"/>
          </a:p>
        </p:txBody>
      </p:sp>
      <p:pic>
        <p:nvPicPr>
          <p:cNvPr id="12" name="図 11" descr="0400.gif"/>
          <p:cNvPicPr>
            <a:picLocks noChangeAspect="1"/>
          </p:cNvPicPr>
          <p:nvPr/>
        </p:nvPicPr>
        <p:blipFill>
          <a:blip r:embed="rId6"/>
          <a:srcRect l="5291" t="25197" r="5291" b="25197"/>
          <a:stretch>
            <a:fillRect/>
          </a:stretch>
        </p:blipFill>
        <p:spPr>
          <a:xfrm>
            <a:off x="928663" y="3357562"/>
            <a:ext cx="3406826" cy="2267986"/>
          </a:xfrm>
          <a:prstGeom prst="rect">
            <a:avLst/>
          </a:prstGeom>
        </p:spPr>
      </p:pic>
      <p:sp>
        <p:nvSpPr>
          <p:cNvPr id="13" name="テキスト ボックス 12"/>
          <p:cNvSpPr txBox="1"/>
          <p:nvPr/>
        </p:nvSpPr>
        <p:spPr>
          <a:xfrm>
            <a:off x="3357555" y="3500438"/>
            <a:ext cx="857256" cy="369332"/>
          </a:xfrm>
          <a:prstGeom prst="rect">
            <a:avLst/>
          </a:prstGeom>
          <a:solidFill>
            <a:schemeClr val="bg1"/>
          </a:solidFill>
        </p:spPr>
        <p:txBody>
          <a:bodyPr wrap="square" rtlCol="0">
            <a:spAutoFit/>
          </a:bodyPr>
          <a:lstStyle/>
          <a:p>
            <a:pPr algn="ctr"/>
            <a:r>
              <a:rPr kumimoji="1" lang="en-US" altLang="ja-JP" dirty="0" smtClean="0"/>
              <a:t>T=400</a:t>
            </a:r>
            <a:endParaRPr kumimoji="1" lang="ja-JP" altLang="en-US" dirty="0"/>
          </a:p>
        </p:txBody>
      </p:sp>
      <p:sp>
        <p:nvSpPr>
          <p:cNvPr id="15" name="テキスト ボックス 14"/>
          <p:cNvSpPr txBox="1"/>
          <p:nvPr/>
        </p:nvSpPr>
        <p:spPr>
          <a:xfrm>
            <a:off x="5715009" y="3429000"/>
            <a:ext cx="857256" cy="369332"/>
          </a:xfrm>
          <a:prstGeom prst="rect">
            <a:avLst/>
          </a:prstGeom>
          <a:solidFill>
            <a:schemeClr val="bg1"/>
          </a:solidFill>
        </p:spPr>
        <p:txBody>
          <a:bodyPr wrap="square" rtlCol="0">
            <a:spAutoFit/>
          </a:bodyPr>
          <a:lstStyle/>
          <a:p>
            <a:pPr algn="ctr"/>
            <a:r>
              <a:rPr kumimoji="1" lang="en-US" altLang="ja-JP" dirty="0" smtClean="0"/>
              <a:t>T=740</a:t>
            </a:r>
            <a:endParaRPr kumimoji="1" lang="ja-JP" altLang="en-US" dirty="0"/>
          </a:p>
        </p:txBody>
      </p:sp>
      <p:cxnSp>
        <p:nvCxnSpPr>
          <p:cNvPr id="17" name="直線矢印コネクタ 16"/>
          <p:cNvCxnSpPr/>
          <p:nvPr/>
        </p:nvCxnSpPr>
        <p:spPr>
          <a:xfrm rot="5400000">
            <a:off x="6893736" y="4679165"/>
            <a:ext cx="2357454" cy="1588"/>
          </a:xfrm>
          <a:prstGeom prst="straightConnector1">
            <a:avLst/>
          </a:prstGeom>
          <a:ln w="412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286776" y="4572008"/>
            <a:ext cx="857224" cy="369332"/>
          </a:xfrm>
          <a:prstGeom prst="rect">
            <a:avLst/>
          </a:prstGeom>
          <a:noFill/>
        </p:spPr>
        <p:txBody>
          <a:bodyPr wrap="square" rtlCol="0">
            <a:spAutoFit/>
          </a:bodyPr>
          <a:lstStyle/>
          <a:p>
            <a:r>
              <a:rPr lang="ja-JP" altLang="en-US" dirty="0" smtClean="0"/>
              <a:t>～</a:t>
            </a:r>
            <a:r>
              <a:rPr lang="en-US" altLang="ja-JP" dirty="0" smtClean="0"/>
              <a:t>80D</a:t>
            </a:r>
            <a:endParaRPr kumimoji="1" lang="ja-JP" altLang="en-US" dirty="0"/>
          </a:p>
        </p:txBody>
      </p:sp>
      <p:pic>
        <p:nvPicPr>
          <p:cNvPr id="4098" name="Picture 2"/>
          <p:cNvPicPr>
            <a:picLocks noChangeAspect="1" noChangeArrowheads="1"/>
          </p:cNvPicPr>
          <p:nvPr/>
        </p:nvPicPr>
        <p:blipFill>
          <a:blip r:embed="rId7"/>
          <a:srcRect/>
          <a:stretch>
            <a:fillRect/>
          </a:stretch>
        </p:blipFill>
        <p:spPr bwMode="auto">
          <a:xfrm>
            <a:off x="642910" y="1428736"/>
            <a:ext cx="7583667" cy="39608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34</a:t>
            </a:fld>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lvl="0"/>
            <a:r>
              <a:rPr lang="ja-JP" altLang="en-US" sz="2200" dirty="0" smtClean="0">
                <a:solidFill>
                  <a:prstClr val="black"/>
                </a:solidFill>
              </a:rPr>
              <a:t>合体のパターン</a:t>
            </a:r>
            <a:endParaRPr lang="en-US" altLang="ja-JP" sz="2200" dirty="0" smtClean="0">
              <a:solidFill>
                <a:prstClr val="black"/>
              </a:solidFill>
            </a:endParaRPr>
          </a:p>
          <a:p>
            <a:pPr lvl="0">
              <a:buNone/>
            </a:pPr>
            <a:r>
              <a:rPr lang="ja-JP" altLang="en-US" sz="2200" dirty="0" smtClean="0">
                <a:solidFill>
                  <a:prstClr val="black"/>
                </a:solidFill>
              </a:rPr>
              <a:t>　       隣同士が真横で合体するのではなく、</a:t>
            </a:r>
            <a:endParaRPr lang="en-US" altLang="ja-JP" sz="2200" dirty="0" smtClean="0">
              <a:solidFill>
                <a:prstClr val="black"/>
              </a:solidFill>
            </a:endParaRPr>
          </a:p>
          <a:p>
            <a:pPr lvl="0">
              <a:buNone/>
            </a:pPr>
            <a:r>
              <a:rPr lang="ja-JP" altLang="en-US" sz="2200" dirty="0" smtClean="0">
                <a:solidFill>
                  <a:prstClr val="black"/>
                </a:solidFill>
              </a:rPr>
              <a:t>　       渦が隣の渦の上に乗り上げる形で合体する。</a:t>
            </a:r>
            <a:endParaRPr lang="en-US" altLang="ja-JP" sz="2200" dirty="0" smtClean="0">
              <a:solidFill>
                <a:prstClr val="black"/>
              </a:solidFill>
            </a:endParaRPr>
          </a:p>
          <a:p>
            <a:pPr lvl="0">
              <a:buNone/>
            </a:pPr>
            <a:r>
              <a:rPr lang="ja-JP" altLang="en-US" sz="2200" dirty="0" smtClean="0">
                <a:solidFill>
                  <a:prstClr val="black"/>
                </a:solidFill>
              </a:rPr>
              <a:t>　　　沈んだ渦の一つ前（左側）の渦は反動で</a:t>
            </a:r>
            <a:r>
              <a:rPr lang="en-US" altLang="ja-JP" sz="2200" dirty="0" smtClean="0">
                <a:solidFill>
                  <a:prstClr val="black"/>
                </a:solidFill>
              </a:rPr>
              <a:t>+y</a:t>
            </a:r>
            <a:r>
              <a:rPr lang="ja-JP" altLang="en-US" sz="2200" dirty="0" smtClean="0">
                <a:solidFill>
                  <a:prstClr val="black"/>
                </a:solidFill>
              </a:rPr>
              <a:t>方向に</a:t>
            </a:r>
            <a:endParaRPr lang="en-US" altLang="ja-JP" sz="2200" dirty="0" smtClean="0">
              <a:solidFill>
                <a:prstClr val="black"/>
              </a:solidFill>
            </a:endParaRPr>
          </a:p>
          <a:p>
            <a:pPr lvl="0">
              <a:buNone/>
            </a:pPr>
            <a:r>
              <a:rPr lang="ja-JP" altLang="en-US" sz="2200" dirty="0" smtClean="0">
                <a:solidFill>
                  <a:prstClr val="black"/>
                </a:solidFill>
              </a:rPr>
              <a:t>　　　浮かびあがり、さらに一つ前の渦を飲み込む</a:t>
            </a:r>
            <a:endParaRPr lang="en-US" altLang="ja-JP" sz="2200" dirty="0" smtClean="0">
              <a:solidFill>
                <a:prstClr val="black"/>
              </a:solidFill>
            </a:endParaRPr>
          </a:p>
          <a:p>
            <a:endParaRPr kumimoji="1" lang="ja-JP" altLang="en-US"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35</a:t>
            </a:fld>
            <a:endParaRPr kumimoji="1" lang="ja-JP" altLang="en-US"/>
          </a:p>
        </p:txBody>
      </p:sp>
      <p:sp>
        <p:nvSpPr>
          <p:cNvPr id="5" name="円/楕円 4"/>
          <p:cNvSpPr/>
          <p:nvPr/>
        </p:nvSpPr>
        <p:spPr>
          <a:xfrm>
            <a:off x="2643174" y="4143380"/>
            <a:ext cx="561298" cy="4082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143240" y="4000504"/>
            <a:ext cx="561298" cy="40821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rot="1056525">
            <a:off x="5376597" y="4147279"/>
            <a:ext cx="561298" cy="4082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rot="1391265">
            <a:off x="5844142" y="4023082"/>
            <a:ext cx="561298" cy="40821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7572396" y="3929066"/>
            <a:ext cx="714380" cy="7143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071670" y="4071942"/>
            <a:ext cx="561298" cy="408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rot="763059">
            <a:off x="4824363" y="3985842"/>
            <a:ext cx="561298" cy="408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2" name="円/楕円 11"/>
          <p:cNvSpPr/>
          <p:nvPr/>
        </p:nvSpPr>
        <p:spPr>
          <a:xfrm>
            <a:off x="1500166" y="4071942"/>
            <a:ext cx="561298" cy="408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4286248" y="4071942"/>
            <a:ext cx="561298" cy="408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858016" y="3857628"/>
            <a:ext cx="714380" cy="71438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928662" y="4286256"/>
            <a:ext cx="7572428" cy="158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合成波</a:t>
            </a:r>
            <a:endParaRPr kumimoji="1" lang="ja-JP" altLang="en-US" dirty="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36</a:t>
            </a:fld>
            <a:endParaRPr kumimoji="1" lang="ja-JP" altLang="en-US"/>
          </a:p>
        </p:txBody>
      </p:sp>
      <p:graphicFrame>
        <p:nvGraphicFramePr>
          <p:cNvPr id="5" name="コンテンツ プレースホルダ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円/楕円 5"/>
          <p:cNvSpPr/>
          <p:nvPr/>
        </p:nvSpPr>
        <p:spPr>
          <a:xfrm>
            <a:off x="785786" y="3500438"/>
            <a:ext cx="571504" cy="64294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1643042" y="2500306"/>
            <a:ext cx="428628" cy="428628"/>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2500298" y="2928934"/>
            <a:ext cx="500066" cy="500066"/>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3428992" y="4000504"/>
            <a:ext cx="285752" cy="28575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4071934" y="3571876"/>
            <a:ext cx="571504" cy="64294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5072066" y="3571876"/>
            <a:ext cx="285752" cy="276228"/>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5857884" y="4286256"/>
            <a:ext cx="428628" cy="500066"/>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6715140" y="4857760"/>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7358082" y="3643314"/>
            <a:ext cx="571504" cy="64294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descr="図1.png"/>
          <p:cNvPicPr>
            <a:picLocks noChangeAspect="1"/>
          </p:cNvPicPr>
          <p:nvPr/>
        </p:nvPicPr>
        <p:blipFill>
          <a:blip r:embed="rId4"/>
          <a:stretch>
            <a:fillRect/>
          </a:stretch>
        </p:blipFill>
        <p:spPr>
          <a:xfrm>
            <a:off x="451444" y="1161475"/>
            <a:ext cx="8241111" cy="410137"/>
          </a:xfrm>
          <a:prstGeom prst="rect">
            <a:avLst/>
          </a:prstGeom>
        </p:spPr>
      </p:pic>
      <p:sp>
        <p:nvSpPr>
          <p:cNvPr id="16" name="円/楕円 15"/>
          <p:cNvSpPr/>
          <p:nvPr/>
        </p:nvSpPr>
        <p:spPr>
          <a:xfrm>
            <a:off x="2928926" y="3000372"/>
            <a:ext cx="571504"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円/楕円 17"/>
          <p:cNvSpPr/>
          <p:nvPr/>
        </p:nvSpPr>
        <p:spPr>
          <a:xfrm>
            <a:off x="1214414" y="2214554"/>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1928794" y="2857496"/>
            <a:ext cx="571504"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3643306" y="4286256"/>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円/楕円 20"/>
          <p:cNvSpPr/>
          <p:nvPr/>
        </p:nvSpPr>
        <p:spPr>
          <a:xfrm>
            <a:off x="4643438" y="2928934"/>
            <a:ext cx="428628" cy="428628"/>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円/楕円 21"/>
          <p:cNvSpPr/>
          <p:nvPr/>
        </p:nvSpPr>
        <p:spPr>
          <a:xfrm>
            <a:off x="5286380" y="4214818"/>
            <a:ext cx="571504"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6286512" y="4357694"/>
            <a:ext cx="428628" cy="428628"/>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7072330" y="5000636"/>
            <a:ext cx="428628" cy="428628"/>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37</a:t>
            </a:fld>
            <a:endParaRPr kumimoji="1" lang="ja-JP" altLang="en-US"/>
          </a:p>
        </p:txBody>
      </p:sp>
      <p:sp>
        <p:nvSpPr>
          <p:cNvPr id="5" name="円/楕円 4"/>
          <p:cNvSpPr/>
          <p:nvPr/>
        </p:nvSpPr>
        <p:spPr>
          <a:xfrm>
            <a:off x="785786" y="1500174"/>
            <a:ext cx="571504" cy="64294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1643042" y="500042"/>
            <a:ext cx="428628" cy="428628"/>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2500298" y="928670"/>
            <a:ext cx="500066" cy="500066"/>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3428992" y="2000240"/>
            <a:ext cx="285752" cy="28575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4071934" y="1571612"/>
            <a:ext cx="571504" cy="64294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5072066" y="1571612"/>
            <a:ext cx="285752" cy="276228"/>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5857884" y="2285992"/>
            <a:ext cx="428628" cy="500066"/>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6715140" y="2857496"/>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7358082" y="1643050"/>
            <a:ext cx="571504" cy="64294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2928926" y="1000108"/>
            <a:ext cx="571504"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1214414" y="214290"/>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1928794" y="857232"/>
            <a:ext cx="571504"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16"/>
          <p:cNvSpPr/>
          <p:nvPr/>
        </p:nvSpPr>
        <p:spPr>
          <a:xfrm>
            <a:off x="3643306" y="2285992"/>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円/楕円 17"/>
          <p:cNvSpPr/>
          <p:nvPr/>
        </p:nvSpPr>
        <p:spPr>
          <a:xfrm>
            <a:off x="4643438" y="928670"/>
            <a:ext cx="428628" cy="428628"/>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5286380" y="2214554"/>
            <a:ext cx="571504"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6286512" y="2357430"/>
            <a:ext cx="428628" cy="428628"/>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円/楕円 20"/>
          <p:cNvSpPr/>
          <p:nvPr/>
        </p:nvSpPr>
        <p:spPr>
          <a:xfrm>
            <a:off x="7072330" y="3000372"/>
            <a:ext cx="428628" cy="428628"/>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6715140" y="3929066"/>
            <a:ext cx="428628" cy="428628"/>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1071538" y="4214818"/>
            <a:ext cx="500066" cy="500066"/>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2071670" y="4143380"/>
            <a:ext cx="785818" cy="857256"/>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3428992" y="4357694"/>
            <a:ext cx="285752" cy="276228"/>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4214810" y="5072074"/>
            <a:ext cx="428628" cy="500066"/>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5572132" y="4429132"/>
            <a:ext cx="714380" cy="71438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30"/>
          <p:cNvSpPr/>
          <p:nvPr/>
        </p:nvSpPr>
        <p:spPr>
          <a:xfrm>
            <a:off x="1500166" y="4143380"/>
            <a:ext cx="642942" cy="785818"/>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円/楕円 31"/>
          <p:cNvSpPr/>
          <p:nvPr/>
        </p:nvSpPr>
        <p:spPr>
          <a:xfrm>
            <a:off x="6286512" y="3643314"/>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円/楕円 32"/>
          <p:cNvSpPr/>
          <p:nvPr/>
        </p:nvSpPr>
        <p:spPr>
          <a:xfrm>
            <a:off x="7000892" y="4286256"/>
            <a:ext cx="571504"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2857488" y="3857628"/>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3643306" y="5000636"/>
            <a:ext cx="571504"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楕円 36"/>
          <p:cNvSpPr/>
          <p:nvPr/>
        </p:nvSpPr>
        <p:spPr>
          <a:xfrm>
            <a:off x="4643438" y="4786322"/>
            <a:ext cx="642942" cy="785818"/>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環状矢印 38"/>
          <p:cNvSpPr/>
          <p:nvPr/>
        </p:nvSpPr>
        <p:spPr>
          <a:xfrm rot="20412207">
            <a:off x="3418418" y="1300171"/>
            <a:ext cx="727452" cy="785818"/>
          </a:xfrm>
          <a:prstGeom prst="circular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環状矢印 39"/>
          <p:cNvSpPr/>
          <p:nvPr/>
        </p:nvSpPr>
        <p:spPr>
          <a:xfrm rot="18364529">
            <a:off x="6740284" y="1989799"/>
            <a:ext cx="727452" cy="785818"/>
          </a:xfrm>
          <a:prstGeom prst="circular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2" name="直線コネクタ 41"/>
          <p:cNvCxnSpPr/>
          <p:nvPr/>
        </p:nvCxnSpPr>
        <p:spPr>
          <a:xfrm>
            <a:off x="214282" y="3429000"/>
            <a:ext cx="85725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7572396" y="357166"/>
            <a:ext cx="642942" cy="461665"/>
          </a:xfrm>
          <a:prstGeom prst="rect">
            <a:avLst/>
          </a:prstGeom>
          <a:noFill/>
        </p:spPr>
        <p:txBody>
          <a:bodyPr wrap="square" rtlCol="0">
            <a:spAutoFit/>
          </a:bodyPr>
          <a:lstStyle/>
          <a:p>
            <a:r>
              <a:rPr kumimoji="1" lang="en-US" altLang="ja-JP" sz="2400" dirty="0" smtClean="0"/>
              <a:t>T=0</a:t>
            </a:r>
          </a:p>
        </p:txBody>
      </p:sp>
      <p:sp>
        <p:nvSpPr>
          <p:cNvPr id="45" name="テキスト ボックス 44"/>
          <p:cNvSpPr txBox="1"/>
          <p:nvPr/>
        </p:nvSpPr>
        <p:spPr>
          <a:xfrm>
            <a:off x="7786710" y="3500438"/>
            <a:ext cx="1071570" cy="461665"/>
          </a:xfrm>
          <a:prstGeom prst="rect">
            <a:avLst/>
          </a:prstGeom>
          <a:noFill/>
        </p:spPr>
        <p:txBody>
          <a:bodyPr wrap="square" rtlCol="0">
            <a:spAutoFit/>
          </a:bodyPr>
          <a:lstStyle/>
          <a:p>
            <a:r>
              <a:rPr kumimoji="1" lang="en-US" altLang="ja-JP" sz="2400" dirty="0" smtClean="0"/>
              <a:t>T=180</a:t>
            </a:r>
          </a:p>
        </p:txBody>
      </p:sp>
      <p:sp>
        <p:nvSpPr>
          <p:cNvPr id="46" name="テキスト ボックス 45"/>
          <p:cNvSpPr txBox="1"/>
          <p:nvPr/>
        </p:nvSpPr>
        <p:spPr>
          <a:xfrm>
            <a:off x="6572264" y="1285860"/>
            <a:ext cx="714380" cy="646331"/>
          </a:xfrm>
          <a:prstGeom prst="rect">
            <a:avLst/>
          </a:prstGeom>
          <a:noFill/>
        </p:spPr>
        <p:txBody>
          <a:bodyPr wrap="square" rtlCol="0">
            <a:spAutoFit/>
          </a:bodyPr>
          <a:lstStyle/>
          <a:p>
            <a:r>
              <a:rPr kumimoji="1" lang="ja-JP" altLang="en-US" dirty="0" smtClean="0"/>
              <a:t>飲み込む</a:t>
            </a:r>
            <a:endParaRPr kumimoji="1" lang="ja-JP" altLang="en-US" dirty="0"/>
          </a:p>
        </p:txBody>
      </p:sp>
      <p:sp>
        <p:nvSpPr>
          <p:cNvPr id="47" name="テキスト ボックス 46"/>
          <p:cNvSpPr txBox="1"/>
          <p:nvPr/>
        </p:nvSpPr>
        <p:spPr>
          <a:xfrm>
            <a:off x="3714744" y="714356"/>
            <a:ext cx="714380" cy="646331"/>
          </a:xfrm>
          <a:prstGeom prst="rect">
            <a:avLst/>
          </a:prstGeom>
          <a:noFill/>
        </p:spPr>
        <p:txBody>
          <a:bodyPr wrap="square" rtlCol="0">
            <a:spAutoFit/>
          </a:bodyPr>
          <a:lstStyle/>
          <a:p>
            <a:r>
              <a:rPr kumimoji="1" lang="ja-JP" altLang="en-US" dirty="0" smtClean="0"/>
              <a:t>飲み込む</a:t>
            </a:r>
            <a:endParaRPr kumimoji="1" lang="ja-JP" altLang="en-US" dirty="0"/>
          </a:p>
        </p:txBody>
      </p:sp>
      <p:sp>
        <p:nvSpPr>
          <p:cNvPr id="48" name="テキスト ボックス 47"/>
          <p:cNvSpPr txBox="1"/>
          <p:nvPr/>
        </p:nvSpPr>
        <p:spPr>
          <a:xfrm>
            <a:off x="3571868" y="2714620"/>
            <a:ext cx="1000132" cy="369332"/>
          </a:xfrm>
          <a:prstGeom prst="rect">
            <a:avLst/>
          </a:prstGeom>
          <a:noFill/>
        </p:spPr>
        <p:txBody>
          <a:bodyPr wrap="square" rtlCol="0">
            <a:spAutoFit/>
          </a:bodyPr>
          <a:lstStyle/>
          <a:p>
            <a:r>
              <a:rPr lang="ja-JP" altLang="en-US" dirty="0" smtClean="0"/>
              <a:t>消える</a:t>
            </a:r>
            <a:endParaRPr kumimoji="1" lang="ja-JP" altLang="en-US" dirty="0"/>
          </a:p>
        </p:txBody>
      </p:sp>
      <p:sp>
        <p:nvSpPr>
          <p:cNvPr id="49" name="テキスト ボックス 48"/>
          <p:cNvSpPr txBox="1"/>
          <p:nvPr/>
        </p:nvSpPr>
        <p:spPr>
          <a:xfrm>
            <a:off x="7500958" y="3071810"/>
            <a:ext cx="1000132" cy="369332"/>
          </a:xfrm>
          <a:prstGeom prst="rect">
            <a:avLst/>
          </a:prstGeom>
          <a:noFill/>
        </p:spPr>
        <p:txBody>
          <a:bodyPr wrap="square" rtlCol="0">
            <a:spAutoFit/>
          </a:bodyPr>
          <a:lstStyle/>
          <a:p>
            <a:r>
              <a:rPr lang="ja-JP" altLang="en-US" dirty="0" smtClean="0"/>
              <a:t>消える</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9448589C-784C-4C6D-97ED-C407723A1A33}" type="slidenum">
              <a:rPr kumimoji="1" lang="ja-JP" altLang="en-US" smtClean="0"/>
              <a:pPr/>
              <a:t>38</a:t>
            </a:fld>
            <a:endParaRPr kumimoji="1" lang="ja-JP" altLang="en-US"/>
          </a:p>
        </p:txBody>
      </p:sp>
      <p:graphicFrame>
        <p:nvGraphicFramePr>
          <p:cNvPr id="3" name="グラフ 2"/>
          <p:cNvGraphicFramePr/>
          <p:nvPr/>
        </p:nvGraphicFramePr>
        <p:xfrm>
          <a:off x="928663" y="428604"/>
          <a:ext cx="7572428" cy="5786478"/>
        </p:xfrm>
        <a:graphic>
          <a:graphicData uri="http://schemas.openxmlformats.org/drawingml/2006/chart">
            <c:chart xmlns:c="http://schemas.openxmlformats.org/drawingml/2006/chart" xmlns:r="http://schemas.openxmlformats.org/officeDocument/2006/relationships" r:id="rId3"/>
          </a:graphicData>
        </a:graphic>
      </p:graphicFrame>
      <p:sp>
        <p:nvSpPr>
          <p:cNvPr id="4" name="円/楕円 3"/>
          <p:cNvSpPr/>
          <p:nvPr/>
        </p:nvSpPr>
        <p:spPr>
          <a:xfrm>
            <a:off x="1285852" y="3286124"/>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2000232" y="3286124"/>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2786050" y="3286124"/>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3571868" y="3286124"/>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5072066" y="3286124"/>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4214810" y="3143248"/>
            <a:ext cx="571504" cy="64294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5857884" y="3286124"/>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6643702" y="3286124"/>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7429520" y="3286124"/>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1643042" y="3286124"/>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2428860" y="3286124"/>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3143240" y="3286124"/>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16"/>
          <p:cNvSpPr/>
          <p:nvPr/>
        </p:nvSpPr>
        <p:spPr>
          <a:xfrm>
            <a:off x="3857620" y="3714752"/>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円/楕円 17"/>
          <p:cNvSpPr/>
          <p:nvPr/>
        </p:nvSpPr>
        <p:spPr>
          <a:xfrm>
            <a:off x="4643438" y="2714620"/>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5429256" y="3286124"/>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6215074" y="3286124"/>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円/楕円 20"/>
          <p:cNvSpPr/>
          <p:nvPr/>
        </p:nvSpPr>
        <p:spPr>
          <a:xfrm>
            <a:off x="7072330" y="3286124"/>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9448589C-784C-4C6D-97ED-C407723A1A33}" type="slidenum">
              <a:rPr kumimoji="1" lang="ja-JP" altLang="en-US" smtClean="0"/>
              <a:pPr/>
              <a:t>39</a:t>
            </a:fld>
            <a:endParaRPr kumimoji="1" lang="ja-JP" altLang="en-US"/>
          </a:p>
        </p:txBody>
      </p:sp>
      <p:sp>
        <p:nvSpPr>
          <p:cNvPr id="3" name="円/楕円 2"/>
          <p:cNvSpPr/>
          <p:nvPr/>
        </p:nvSpPr>
        <p:spPr>
          <a:xfrm>
            <a:off x="1214414" y="714356"/>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円/楕円 3"/>
          <p:cNvSpPr/>
          <p:nvPr/>
        </p:nvSpPr>
        <p:spPr>
          <a:xfrm>
            <a:off x="1928794" y="714356"/>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円/楕円 4"/>
          <p:cNvSpPr/>
          <p:nvPr/>
        </p:nvSpPr>
        <p:spPr>
          <a:xfrm>
            <a:off x="2714612" y="714356"/>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3500430" y="714356"/>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5000628" y="714356"/>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4143372" y="571480"/>
            <a:ext cx="571504" cy="64294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5786446" y="714356"/>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6572264" y="714356"/>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1571604" y="714356"/>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2357422" y="714356"/>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3071802" y="714356"/>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3786182" y="1142984"/>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4572000" y="142852"/>
            <a:ext cx="500066" cy="500066"/>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16"/>
          <p:cNvSpPr/>
          <p:nvPr/>
        </p:nvSpPr>
        <p:spPr>
          <a:xfrm>
            <a:off x="5357818" y="714356"/>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円/楕円 17"/>
          <p:cNvSpPr/>
          <p:nvPr/>
        </p:nvSpPr>
        <p:spPr>
          <a:xfrm>
            <a:off x="6143636" y="714356"/>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7000892" y="714356"/>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1214414" y="2285992"/>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円/楕円 20"/>
          <p:cNvSpPr/>
          <p:nvPr/>
        </p:nvSpPr>
        <p:spPr>
          <a:xfrm>
            <a:off x="1928794" y="2285992"/>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円/楕円 21"/>
          <p:cNvSpPr/>
          <p:nvPr/>
        </p:nvSpPr>
        <p:spPr>
          <a:xfrm>
            <a:off x="2928926" y="2143116"/>
            <a:ext cx="642942" cy="571504"/>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p:cNvSpPr/>
          <p:nvPr/>
        </p:nvSpPr>
        <p:spPr>
          <a:xfrm>
            <a:off x="4214810" y="2285992"/>
            <a:ext cx="428628" cy="428628"/>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5429256" y="2071678"/>
            <a:ext cx="642942" cy="571504"/>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6572264" y="2285992"/>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1571604" y="2285992"/>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2357422" y="2285992"/>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円/楕円 31"/>
          <p:cNvSpPr/>
          <p:nvPr/>
        </p:nvSpPr>
        <p:spPr>
          <a:xfrm>
            <a:off x="3571868" y="2357430"/>
            <a:ext cx="642942"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円/楕円 32"/>
          <p:cNvSpPr/>
          <p:nvPr/>
        </p:nvSpPr>
        <p:spPr>
          <a:xfrm>
            <a:off x="4714876" y="2000240"/>
            <a:ext cx="571504" cy="571504"/>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6143636" y="2285992"/>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7000892" y="2285992"/>
            <a:ext cx="357190" cy="357190"/>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円/楕円 37"/>
          <p:cNvSpPr/>
          <p:nvPr/>
        </p:nvSpPr>
        <p:spPr>
          <a:xfrm>
            <a:off x="6858016" y="3786190"/>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円/楕円 38"/>
          <p:cNvSpPr/>
          <p:nvPr/>
        </p:nvSpPr>
        <p:spPr>
          <a:xfrm>
            <a:off x="1714480" y="3643314"/>
            <a:ext cx="642942" cy="571504"/>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円/楕円 39"/>
          <p:cNvSpPr/>
          <p:nvPr/>
        </p:nvSpPr>
        <p:spPr>
          <a:xfrm>
            <a:off x="3000364" y="3786190"/>
            <a:ext cx="428628" cy="428628"/>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円/楕円 40"/>
          <p:cNvSpPr/>
          <p:nvPr/>
        </p:nvSpPr>
        <p:spPr>
          <a:xfrm>
            <a:off x="4214810" y="3571876"/>
            <a:ext cx="642942" cy="571504"/>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円/楕円 41"/>
          <p:cNvSpPr/>
          <p:nvPr/>
        </p:nvSpPr>
        <p:spPr>
          <a:xfrm>
            <a:off x="5429256" y="3786190"/>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円/楕円 42"/>
          <p:cNvSpPr/>
          <p:nvPr/>
        </p:nvSpPr>
        <p:spPr>
          <a:xfrm>
            <a:off x="6143636" y="3786190"/>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円/楕円 43"/>
          <p:cNvSpPr/>
          <p:nvPr/>
        </p:nvSpPr>
        <p:spPr>
          <a:xfrm>
            <a:off x="6572264" y="3786190"/>
            <a:ext cx="285752" cy="28575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円/楕円 44"/>
          <p:cNvSpPr/>
          <p:nvPr/>
        </p:nvSpPr>
        <p:spPr>
          <a:xfrm>
            <a:off x="1142976" y="3571876"/>
            <a:ext cx="500066" cy="571504"/>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円/楕円 45"/>
          <p:cNvSpPr/>
          <p:nvPr/>
        </p:nvSpPr>
        <p:spPr>
          <a:xfrm>
            <a:off x="2357422" y="3857628"/>
            <a:ext cx="642942"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円/楕円 46"/>
          <p:cNvSpPr/>
          <p:nvPr/>
        </p:nvSpPr>
        <p:spPr>
          <a:xfrm>
            <a:off x="3643306" y="3500438"/>
            <a:ext cx="500066" cy="571504"/>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円/楕円 47"/>
          <p:cNvSpPr/>
          <p:nvPr/>
        </p:nvSpPr>
        <p:spPr>
          <a:xfrm>
            <a:off x="4786314" y="3571876"/>
            <a:ext cx="642942"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円/楕円 48"/>
          <p:cNvSpPr/>
          <p:nvPr/>
        </p:nvSpPr>
        <p:spPr>
          <a:xfrm>
            <a:off x="5929322" y="3857628"/>
            <a:ext cx="214314" cy="214314"/>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円/楕円 49"/>
          <p:cNvSpPr/>
          <p:nvPr/>
        </p:nvSpPr>
        <p:spPr>
          <a:xfrm>
            <a:off x="7000892" y="5214950"/>
            <a:ext cx="357190" cy="357190"/>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円/楕円 50"/>
          <p:cNvSpPr/>
          <p:nvPr/>
        </p:nvSpPr>
        <p:spPr>
          <a:xfrm>
            <a:off x="1928794" y="5072074"/>
            <a:ext cx="642942" cy="571504"/>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円/楕円 51"/>
          <p:cNvSpPr/>
          <p:nvPr/>
        </p:nvSpPr>
        <p:spPr>
          <a:xfrm>
            <a:off x="3357554" y="5214950"/>
            <a:ext cx="428628" cy="428628"/>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円/楕円 52"/>
          <p:cNvSpPr/>
          <p:nvPr/>
        </p:nvSpPr>
        <p:spPr>
          <a:xfrm>
            <a:off x="4286248" y="4929198"/>
            <a:ext cx="642942" cy="571504"/>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円/楕円 54"/>
          <p:cNvSpPr/>
          <p:nvPr/>
        </p:nvSpPr>
        <p:spPr>
          <a:xfrm>
            <a:off x="5857884" y="5072074"/>
            <a:ext cx="785818" cy="642942"/>
          </a:xfrm>
          <a:prstGeom prst="ellipse">
            <a:avLst/>
          </a:prstGeom>
          <a:solidFill>
            <a:srgbClr val="0000F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円/楕円 55"/>
          <p:cNvSpPr/>
          <p:nvPr/>
        </p:nvSpPr>
        <p:spPr>
          <a:xfrm>
            <a:off x="6715140" y="5214950"/>
            <a:ext cx="285752" cy="28575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円/楕円 56"/>
          <p:cNvSpPr/>
          <p:nvPr/>
        </p:nvSpPr>
        <p:spPr>
          <a:xfrm>
            <a:off x="1357290" y="5000636"/>
            <a:ext cx="500066" cy="571504"/>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円/楕円 57"/>
          <p:cNvSpPr/>
          <p:nvPr/>
        </p:nvSpPr>
        <p:spPr>
          <a:xfrm>
            <a:off x="2571736" y="5286388"/>
            <a:ext cx="642942"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円/楕円 58"/>
          <p:cNvSpPr/>
          <p:nvPr/>
        </p:nvSpPr>
        <p:spPr>
          <a:xfrm>
            <a:off x="3929058" y="5143512"/>
            <a:ext cx="285752" cy="28575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円/楕円 59"/>
          <p:cNvSpPr/>
          <p:nvPr/>
        </p:nvSpPr>
        <p:spPr>
          <a:xfrm>
            <a:off x="5000628" y="5000636"/>
            <a:ext cx="642942" cy="642942"/>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線形理論</a:t>
            </a:r>
            <a:endParaRPr kumimoji="1" lang="ja-JP" altLang="en-US" sz="3200" dirty="0"/>
          </a:p>
        </p:txBody>
      </p:sp>
      <p:sp>
        <p:nvSpPr>
          <p:cNvPr id="3" name="コンテンツ プレースホルダ 2"/>
          <p:cNvSpPr>
            <a:spLocks noGrp="1"/>
          </p:cNvSpPr>
          <p:nvPr>
            <p:ph idx="1"/>
          </p:nvPr>
        </p:nvSpPr>
        <p:spPr>
          <a:xfrm>
            <a:off x="285720" y="1600200"/>
            <a:ext cx="8643998" cy="4525963"/>
          </a:xfrm>
        </p:spPr>
        <p:txBody>
          <a:bodyPr>
            <a:normAutofit/>
          </a:bodyPr>
          <a:lstStyle/>
          <a:p>
            <a:pPr>
              <a:buNone/>
            </a:pPr>
            <a:r>
              <a:rPr kumimoji="1" lang="ja-JP" altLang="en-US" sz="2400" dirty="0" smtClean="0"/>
              <a:t>　</a:t>
            </a:r>
            <a:r>
              <a:rPr kumimoji="1" lang="ja-JP" altLang="en-US" sz="2400" u="sng" dirty="0" smtClean="0"/>
              <a:t>最大成長波長</a:t>
            </a:r>
            <a:endParaRPr kumimoji="1" lang="en-US" altLang="ja-JP" sz="2400" u="sng" dirty="0" smtClean="0"/>
          </a:p>
          <a:p>
            <a:pPr>
              <a:buNone/>
            </a:pPr>
            <a:r>
              <a:rPr lang="ja-JP" altLang="en-US" sz="2400" dirty="0" smtClean="0"/>
              <a:t>　　　</a:t>
            </a:r>
            <a:r>
              <a:rPr kumimoji="1" lang="ja-JP" altLang="en-US" sz="2400" dirty="0" smtClean="0"/>
              <a:t>速度勾配層厚さの半分の約</a:t>
            </a:r>
            <a:r>
              <a:rPr kumimoji="1" lang="en-US" altLang="ja-JP" sz="2400" dirty="0" smtClean="0"/>
              <a:t>15</a:t>
            </a:r>
            <a:r>
              <a:rPr kumimoji="1" lang="ja-JP" altLang="en-US" sz="2400" dirty="0" smtClean="0"/>
              <a:t>倍　</a:t>
            </a:r>
            <a:r>
              <a:rPr kumimoji="1" lang="en-US" altLang="ja-JP" sz="2400" dirty="0" smtClean="0"/>
              <a:t>λ</a:t>
            </a:r>
            <a:r>
              <a:rPr lang="en-US" altLang="ja-JP" sz="2400" baseline="-25000" dirty="0" smtClean="0"/>
              <a:t>KH</a:t>
            </a:r>
            <a:r>
              <a:rPr lang="ja-JP" altLang="en-US" sz="2400" dirty="0" smtClean="0"/>
              <a:t>～</a:t>
            </a:r>
            <a:r>
              <a:rPr lang="en-US" altLang="ja-JP" sz="2400" dirty="0" smtClean="0"/>
              <a:t>15D</a:t>
            </a:r>
            <a:r>
              <a:rPr lang="ja-JP" altLang="en-US" sz="2400" dirty="0" smtClean="0"/>
              <a:t>　</a:t>
            </a:r>
            <a:r>
              <a:rPr lang="en-US" altLang="ja-JP" sz="2400" dirty="0" smtClean="0"/>
              <a:t>[Miura, 1982]</a:t>
            </a:r>
            <a:endParaRPr lang="ja-JP" altLang="en-US" sz="1800" dirty="0" smtClean="0"/>
          </a:p>
          <a:p>
            <a:pPr>
              <a:buNone/>
            </a:pPr>
            <a:endParaRPr kumimoji="1" lang="en-US" altLang="ja-JP" sz="2400" dirty="0" smtClean="0"/>
          </a:p>
          <a:p>
            <a:pPr>
              <a:buNone/>
            </a:pPr>
            <a:endParaRPr lang="en-US" altLang="ja-JP" sz="2400" dirty="0" smtClean="0"/>
          </a:p>
          <a:p>
            <a:pPr>
              <a:buNone/>
            </a:pPr>
            <a:endParaRPr kumimoji="1" lang="en-US" altLang="ja-JP" sz="2400" dirty="0" smtClean="0"/>
          </a:p>
          <a:p>
            <a:pPr>
              <a:buNone/>
            </a:pPr>
            <a:r>
              <a:rPr lang="ja-JP" altLang="en-US" sz="2400" dirty="0" smtClean="0"/>
              <a:t>　</a:t>
            </a:r>
            <a:r>
              <a:rPr lang="ja-JP" altLang="en-US" sz="2400" u="sng" dirty="0" smtClean="0"/>
              <a:t>不安定性条件</a:t>
            </a:r>
            <a:endParaRPr lang="en-US" altLang="ja-JP" sz="2400" u="sng" dirty="0" smtClean="0"/>
          </a:p>
          <a:p>
            <a:pPr>
              <a:buNone/>
            </a:pPr>
            <a:r>
              <a:rPr lang="ja-JP" altLang="en-US" sz="2400" dirty="0" smtClean="0"/>
              <a:t>　　　磁気音波マッハ数　</a:t>
            </a:r>
            <a:r>
              <a:rPr lang="en-US" altLang="ja-JP" sz="2400" dirty="0" smtClean="0"/>
              <a:t>M</a:t>
            </a:r>
            <a:r>
              <a:rPr lang="en-US" altLang="ja-JP" sz="2400" baseline="-25000" dirty="0" smtClean="0"/>
              <a:t>f</a:t>
            </a:r>
            <a:r>
              <a:rPr lang="ja-JP" altLang="en-US" sz="2400" dirty="0" smtClean="0"/>
              <a:t>＜２</a:t>
            </a:r>
            <a:endParaRPr lang="en-US" altLang="ja-JP" sz="2400" dirty="0" smtClean="0"/>
          </a:p>
          <a:p>
            <a:pPr>
              <a:buNone/>
            </a:pPr>
            <a:endParaRPr kumimoji="1" lang="ja-JP" altLang="en-US" sz="2400" dirty="0"/>
          </a:p>
        </p:txBody>
      </p:sp>
      <p:pic>
        <p:nvPicPr>
          <p:cNvPr id="1026" name="Picture 2"/>
          <p:cNvPicPr>
            <a:picLocks noChangeAspect="1" noChangeArrowheads="1"/>
          </p:cNvPicPr>
          <p:nvPr/>
        </p:nvPicPr>
        <p:blipFill>
          <a:blip r:embed="rId3"/>
          <a:srcRect/>
          <a:stretch>
            <a:fillRect/>
          </a:stretch>
        </p:blipFill>
        <p:spPr bwMode="auto">
          <a:xfrm>
            <a:off x="5857884" y="2714620"/>
            <a:ext cx="2925024" cy="3318901"/>
          </a:xfrm>
          <a:prstGeom prst="rect">
            <a:avLst/>
          </a:prstGeom>
          <a:noFill/>
          <a:ln w="9525">
            <a:noFill/>
            <a:miter lim="800000"/>
            <a:headEnd/>
            <a:tailEnd/>
          </a:ln>
        </p:spPr>
      </p:pic>
      <p:cxnSp>
        <p:nvCxnSpPr>
          <p:cNvPr id="8" name="直線コネクタ 7"/>
          <p:cNvCxnSpPr/>
          <p:nvPr/>
        </p:nvCxnSpPr>
        <p:spPr>
          <a:xfrm rot="5400000" flipH="1" flipV="1">
            <a:off x="6108711" y="4035429"/>
            <a:ext cx="2357454" cy="15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929454" y="2571744"/>
            <a:ext cx="928694" cy="276999"/>
          </a:xfrm>
          <a:prstGeom prst="rect">
            <a:avLst/>
          </a:prstGeom>
        </p:spPr>
        <p:txBody>
          <a:bodyPr wrap="square">
            <a:spAutoFit/>
          </a:bodyPr>
          <a:lstStyle/>
          <a:p>
            <a:r>
              <a:rPr lang="en-US" altLang="ja-JP" sz="1200" dirty="0" err="1" smtClean="0">
                <a:solidFill>
                  <a:srgbClr val="FF0000"/>
                </a:solidFill>
              </a:rPr>
              <a:t>λ</a:t>
            </a:r>
            <a:r>
              <a:rPr lang="en-US" altLang="ja-JP" sz="1200" baseline="-25000" dirty="0" err="1" smtClean="0">
                <a:solidFill>
                  <a:srgbClr val="FF0000"/>
                </a:solidFill>
              </a:rPr>
              <a:t>KH</a:t>
            </a:r>
            <a:r>
              <a:rPr lang="ja-JP" altLang="en-US" sz="1200" dirty="0" smtClean="0">
                <a:solidFill>
                  <a:srgbClr val="FF0000"/>
                </a:solidFill>
              </a:rPr>
              <a:t>～</a:t>
            </a:r>
            <a:r>
              <a:rPr lang="en-US" altLang="ja-JP" sz="1200" dirty="0" smtClean="0">
                <a:solidFill>
                  <a:srgbClr val="FF0000"/>
                </a:solidFill>
              </a:rPr>
              <a:t>15D</a:t>
            </a:r>
            <a:endParaRPr lang="ja-JP" altLang="en-US" sz="1200" dirty="0">
              <a:solidFill>
                <a:srgbClr val="FF0000"/>
              </a:solidFill>
            </a:endParaRPr>
          </a:p>
        </p:txBody>
      </p:sp>
      <p:sp>
        <p:nvSpPr>
          <p:cNvPr id="10" name="正方形/長方形 9"/>
          <p:cNvSpPr/>
          <p:nvPr/>
        </p:nvSpPr>
        <p:spPr>
          <a:xfrm>
            <a:off x="7643834" y="6000768"/>
            <a:ext cx="1143008" cy="276999"/>
          </a:xfrm>
          <a:prstGeom prst="rect">
            <a:avLst/>
          </a:prstGeom>
        </p:spPr>
        <p:txBody>
          <a:bodyPr wrap="square">
            <a:spAutoFit/>
          </a:bodyPr>
          <a:lstStyle/>
          <a:p>
            <a:r>
              <a:rPr lang="en-US" altLang="ja-JP" sz="1200" dirty="0" smtClean="0"/>
              <a:t>[Miura, 1982]</a:t>
            </a:r>
            <a:endParaRPr lang="ja-JP" altLang="en-US" sz="1200" dirty="0"/>
          </a:p>
        </p:txBody>
      </p:sp>
      <p:sp>
        <p:nvSpPr>
          <p:cNvPr id="12" name="テキスト ボックス 11"/>
          <p:cNvSpPr txBox="1"/>
          <p:nvPr/>
        </p:nvSpPr>
        <p:spPr>
          <a:xfrm>
            <a:off x="1643042" y="4929198"/>
            <a:ext cx="2500330" cy="646331"/>
          </a:xfrm>
          <a:prstGeom prst="rect">
            <a:avLst/>
          </a:prstGeom>
          <a:noFill/>
        </p:spPr>
        <p:txBody>
          <a:bodyPr wrap="square" rtlCol="0">
            <a:spAutoFit/>
          </a:bodyPr>
          <a:lstStyle/>
          <a:p>
            <a:r>
              <a:rPr kumimoji="1" lang="en-US" altLang="ja-JP" dirty="0" smtClean="0"/>
              <a:t>M</a:t>
            </a:r>
            <a:r>
              <a:rPr kumimoji="1" lang="en-US" altLang="ja-JP" baseline="-25000" dirty="0" smtClean="0"/>
              <a:t>f </a:t>
            </a:r>
            <a:r>
              <a:rPr lang="en-US" altLang="ja-JP" baseline="30000" dirty="0" smtClean="0"/>
              <a:t>2</a:t>
            </a:r>
            <a:r>
              <a:rPr kumimoji="1" lang="en-US" altLang="ja-JP" dirty="0" smtClean="0"/>
              <a:t>= M</a:t>
            </a:r>
            <a:r>
              <a:rPr kumimoji="1" lang="en-US" altLang="ja-JP" baseline="-25000" dirty="0" smtClean="0"/>
              <a:t>A</a:t>
            </a:r>
            <a:r>
              <a:rPr kumimoji="1" lang="en-US" altLang="ja-JP" baseline="30000" dirty="0" smtClean="0"/>
              <a:t>2</a:t>
            </a:r>
            <a:r>
              <a:rPr kumimoji="1" lang="en-US" altLang="ja-JP" dirty="0" smtClean="0"/>
              <a:t>M</a:t>
            </a:r>
            <a:r>
              <a:rPr kumimoji="1" lang="en-US" altLang="ja-JP" baseline="-25000" dirty="0" smtClean="0"/>
              <a:t>s</a:t>
            </a:r>
            <a:r>
              <a:rPr kumimoji="1" lang="en-US" altLang="ja-JP" baseline="30000" dirty="0" smtClean="0"/>
              <a:t>2</a:t>
            </a:r>
            <a:r>
              <a:rPr kumimoji="1" lang="en-US" altLang="ja-JP" dirty="0" smtClean="0"/>
              <a:t>/(</a:t>
            </a:r>
            <a:r>
              <a:rPr lang="en-US" altLang="ja-JP" dirty="0" smtClean="0"/>
              <a:t>M</a:t>
            </a:r>
            <a:r>
              <a:rPr lang="en-US" altLang="ja-JP" baseline="-25000" dirty="0" smtClean="0"/>
              <a:t>s</a:t>
            </a:r>
            <a:r>
              <a:rPr lang="en-US" altLang="ja-JP" baseline="30000" dirty="0" smtClean="0"/>
              <a:t>2</a:t>
            </a:r>
            <a:r>
              <a:rPr kumimoji="1" lang="en-US" altLang="ja-JP" dirty="0" smtClean="0"/>
              <a:t>+</a:t>
            </a:r>
            <a:r>
              <a:rPr lang="en-US" altLang="ja-JP" dirty="0" smtClean="0"/>
              <a:t>M</a:t>
            </a:r>
            <a:r>
              <a:rPr lang="en-US" altLang="ja-JP" baseline="-25000" dirty="0" smtClean="0"/>
              <a:t>A</a:t>
            </a:r>
            <a:r>
              <a:rPr lang="en-US" altLang="ja-JP" baseline="30000" dirty="0" smtClean="0"/>
              <a:t>2</a:t>
            </a:r>
            <a:r>
              <a:rPr kumimoji="1" lang="en-US" altLang="ja-JP" dirty="0" smtClean="0"/>
              <a:t>)</a:t>
            </a:r>
          </a:p>
          <a:p>
            <a:r>
              <a:rPr lang="en-US" altLang="ja-JP" dirty="0" smtClean="0"/>
              <a:t>       = V</a:t>
            </a:r>
            <a:r>
              <a:rPr lang="en-US" altLang="ja-JP" baseline="-25000" dirty="0" smtClean="0"/>
              <a:t>0</a:t>
            </a:r>
            <a:r>
              <a:rPr lang="en-US" altLang="ja-JP" baseline="30000" dirty="0" smtClean="0"/>
              <a:t>2</a:t>
            </a:r>
            <a:r>
              <a:rPr lang="en-US" altLang="ja-JP" dirty="0" smtClean="0"/>
              <a:t> /(V</a:t>
            </a:r>
            <a:r>
              <a:rPr lang="en-US" altLang="ja-JP" baseline="-25000" dirty="0" smtClean="0"/>
              <a:t>A</a:t>
            </a:r>
            <a:r>
              <a:rPr lang="en-US" altLang="ja-JP" baseline="30000" dirty="0" smtClean="0"/>
              <a:t>2</a:t>
            </a:r>
            <a:r>
              <a:rPr lang="en-US" altLang="ja-JP" dirty="0" smtClean="0"/>
              <a:t>+C</a:t>
            </a:r>
            <a:r>
              <a:rPr lang="en-US" altLang="ja-JP" baseline="-25000" dirty="0" smtClean="0"/>
              <a:t>s</a:t>
            </a:r>
            <a:r>
              <a:rPr lang="en-US" altLang="ja-JP" baseline="30000" dirty="0" smtClean="0"/>
              <a:t>2</a:t>
            </a:r>
            <a:r>
              <a:rPr lang="en-US" altLang="ja-JP" dirty="0" smtClean="0"/>
              <a:t>)</a:t>
            </a:r>
          </a:p>
        </p:txBody>
      </p:sp>
      <p:sp>
        <p:nvSpPr>
          <p:cNvPr id="11" name="スライド番号プレースホルダ 10"/>
          <p:cNvSpPr>
            <a:spLocks noGrp="1"/>
          </p:cNvSpPr>
          <p:nvPr>
            <p:ph type="sldNum" sz="quarter" idx="12"/>
          </p:nvPr>
        </p:nvSpPr>
        <p:spPr/>
        <p:txBody>
          <a:bodyPr/>
          <a:lstStyle/>
          <a:p>
            <a:fld id="{9448589C-784C-4C6D-97ED-C407723A1A33}" type="slidenum">
              <a:rPr kumimoji="1" lang="ja-JP" altLang="en-US" smtClean="0"/>
              <a:pPr/>
              <a:t>4</a:t>
            </a:fld>
            <a:endParaRPr kumimoji="1" lang="ja-JP" altLang="en-US"/>
          </a:p>
        </p:txBody>
      </p:sp>
      <p:sp>
        <p:nvSpPr>
          <p:cNvPr id="13" name="テキスト ボックス 12"/>
          <p:cNvSpPr txBox="1"/>
          <p:nvPr/>
        </p:nvSpPr>
        <p:spPr>
          <a:xfrm>
            <a:off x="857224" y="2714620"/>
            <a:ext cx="5214974" cy="1015663"/>
          </a:xfrm>
          <a:prstGeom prst="rect">
            <a:avLst/>
          </a:prstGeom>
          <a:noFill/>
        </p:spPr>
        <p:txBody>
          <a:bodyPr wrap="square" rtlCol="0">
            <a:spAutoFit/>
          </a:bodyPr>
          <a:lstStyle/>
          <a:p>
            <a:r>
              <a:rPr lang="ja-JP" altLang="en-US" sz="2000" dirty="0" smtClean="0"/>
              <a:t>地球磁気圏境界の場合</a:t>
            </a:r>
            <a:endParaRPr lang="en-US" altLang="ja-JP" sz="2000" dirty="0" smtClean="0"/>
          </a:p>
          <a:p>
            <a:r>
              <a:rPr kumimoji="1" lang="ja-JP" altLang="en-US" sz="2000" dirty="0" smtClean="0"/>
              <a:t>      速度勾配層厚さ　～</a:t>
            </a:r>
            <a:r>
              <a:rPr kumimoji="1" lang="en-US" altLang="ja-JP" sz="2000" dirty="0" smtClean="0"/>
              <a:t>1000km</a:t>
            </a:r>
          </a:p>
          <a:p>
            <a:r>
              <a:rPr lang="en-US" altLang="ja-JP" sz="2000" dirty="0" smtClean="0"/>
              <a:t>      </a:t>
            </a:r>
            <a:r>
              <a:rPr lang="ja-JP" altLang="en-US" sz="2000" dirty="0" smtClean="0"/>
              <a:t>最大成長波長　～　</a:t>
            </a:r>
            <a:r>
              <a:rPr lang="en-US" altLang="ja-JP" sz="2000" dirty="0" smtClean="0"/>
              <a:t>7500km(1.2Re</a:t>
            </a:r>
            <a:r>
              <a:rPr lang="ja-JP" altLang="en-US" sz="2000" dirty="0" smtClean="0"/>
              <a:t>程度</a:t>
            </a:r>
            <a:r>
              <a:rPr lang="en-US" altLang="ja-JP" sz="2000" dirty="0" smtClean="0"/>
              <a:t>)</a:t>
            </a:r>
            <a:endParaRPr kumimoji="1" lang="en-US" altLang="ja-JP"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観測された</a:t>
            </a:r>
            <a:r>
              <a:rPr lang="en-US" altLang="ja-JP" sz="3200" dirty="0" smtClean="0"/>
              <a:t>KH-like</a:t>
            </a:r>
            <a:r>
              <a:rPr lang="ja-JP" altLang="en-US" sz="3200" dirty="0" smtClean="0"/>
              <a:t>渦</a:t>
            </a:r>
            <a:endParaRPr kumimoji="1" lang="ja-JP" altLang="en-US" sz="3200" dirty="0"/>
          </a:p>
        </p:txBody>
      </p:sp>
      <p:sp>
        <p:nvSpPr>
          <p:cNvPr id="3" name="コンテンツ プレースホルダ 2"/>
          <p:cNvSpPr>
            <a:spLocks noGrp="1"/>
          </p:cNvSpPr>
          <p:nvPr>
            <p:ph idx="1"/>
          </p:nvPr>
        </p:nvSpPr>
        <p:spPr>
          <a:xfrm>
            <a:off x="928662" y="5715016"/>
            <a:ext cx="3857652" cy="428628"/>
          </a:xfrm>
        </p:spPr>
        <p:txBody>
          <a:bodyPr/>
          <a:lstStyle/>
          <a:p>
            <a:pPr algn="ctr">
              <a:buNone/>
            </a:pPr>
            <a:r>
              <a:rPr lang="ja-JP" altLang="en-US" sz="2000" dirty="0" smtClean="0"/>
              <a:t>渦構造 </a:t>
            </a:r>
            <a:r>
              <a:rPr lang="en-US" altLang="ja-JP" sz="2000" dirty="0" smtClean="0"/>
              <a:t>= </a:t>
            </a:r>
            <a:r>
              <a:rPr lang="ja-JP" altLang="en-US" sz="2000" dirty="0" smtClean="0"/>
              <a:t>不安定の非線形状態</a:t>
            </a:r>
          </a:p>
          <a:p>
            <a:endParaRPr kumimoji="1" lang="ja-JP" altLang="en-US" dirty="0"/>
          </a:p>
        </p:txBody>
      </p:sp>
      <p:sp>
        <p:nvSpPr>
          <p:cNvPr id="4" name="正方形/長方形 3"/>
          <p:cNvSpPr/>
          <p:nvPr/>
        </p:nvSpPr>
        <p:spPr>
          <a:xfrm>
            <a:off x="571472" y="3643314"/>
            <a:ext cx="7858148" cy="461665"/>
          </a:xfrm>
          <a:prstGeom prst="rect">
            <a:avLst/>
          </a:prstGeom>
        </p:spPr>
        <p:txBody>
          <a:bodyPr wrap="square">
            <a:spAutoFit/>
          </a:bodyPr>
          <a:lstStyle/>
          <a:p>
            <a:pPr algn="ctr"/>
            <a:r>
              <a:rPr lang="ja-JP" altLang="en-US" sz="2400" dirty="0" smtClean="0"/>
              <a:t>なぜ線形理論の値よりも大きな渦ばかりが観測されるのか</a:t>
            </a:r>
            <a:endParaRPr lang="ja-JP" altLang="en-US" sz="2400" dirty="0"/>
          </a:p>
        </p:txBody>
      </p:sp>
      <p:sp>
        <p:nvSpPr>
          <p:cNvPr id="6" name="テキスト ボックス 5"/>
          <p:cNvSpPr txBox="1"/>
          <p:nvPr/>
        </p:nvSpPr>
        <p:spPr>
          <a:xfrm>
            <a:off x="642910" y="4429132"/>
            <a:ext cx="4286280" cy="1200329"/>
          </a:xfrm>
          <a:prstGeom prst="rect">
            <a:avLst/>
          </a:prstGeom>
          <a:noFill/>
        </p:spPr>
        <p:txBody>
          <a:bodyPr wrap="square" rtlCol="0">
            <a:spAutoFit/>
          </a:bodyPr>
          <a:lstStyle/>
          <a:p>
            <a:r>
              <a:rPr lang="ja-JP" altLang="en-US" sz="2400" dirty="0" smtClean="0"/>
              <a:t>大きな渦の形成　</a:t>
            </a:r>
            <a:endParaRPr lang="en-US" altLang="ja-JP" sz="2400" dirty="0" smtClean="0"/>
          </a:p>
          <a:p>
            <a:r>
              <a:rPr lang="en-US" altLang="ja-JP" sz="2400" dirty="0" smtClean="0"/>
              <a:t>  </a:t>
            </a:r>
            <a:r>
              <a:rPr lang="ja-JP" altLang="en-US" sz="2400" dirty="0" smtClean="0"/>
              <a:t>① 長波長の渦が単独で成長</a:t>
            </a:r>
            <a:endParaRPr lang="en-US" altLang="ja-JP" sz="2400" dirty="0" smtClean="0"/>
          </a:p>
          <a:p>
            <a:r>
              <a:rPr lang="ja-JP" altLang="en-US" sz="2400" dirty="0" smtClean="0"/>
              <a:t>　② 渦の合体</a:t>
            </a:r>
            <a:endParaRPr lang="en-US" altLang="ja-JP" sz="2400" dirty="0" smtClean="0"/>
          </a:p>
        </p:txBody>
      </p:sp>
      <p:pic>
        <p:nvPicPr>
          <p:cNvPr id="7" name="Picture 4"/>
          <p:cNvPicPr>
            <a:picLocks noChangeAspect="1" noChangeArrowheads="1"/>
          </p:cNvPicPr>
          <p:nvPr/>
        </p:nvPicPr>
        <p:blipFill>
          <a:blip r:embed="rId3"/>
          <a:srcRect/>
          <a:stretch>
            <a:fillRect/>
          </a:stretch>
        </p:blipFill>
        <p:spPr bwMode="auto">
          <a:xfrm>
            <a:off x="642910" y="1214422"/>
            <a:ext cx="4572032" cy="2013527"/>
          </a:xfrm>
          <a:prstGeom prst="rect">
            <a:avLst/>
          </a:prstGeom>
          <a:noFill/>
          <a:ln w="9525">
            <a:noFill/>
            <a:miter lim="800000"/>
            <a:headEnd/>
            <a:tailEnd/>
          </a:ln>
          <a:effectLst/>
        </p:spPr>
      </p:pic>
      <p:sp>
        <p:nvSpPr>
          <p:cNvPr id="8" name="Text Box 8"/>
          <p:cNvSpPr txBox="1">
            <a:spLocks noChangeArrowheads="1"/>
          </p:cNvSpPr>
          <p:nvPr/>
        </p:nvSpPr>
        <p:spPr bwMode="auto">
          <a:xfrm>
            <a:off x="2786050" y="3214686"/>
            <a:ext cx="2454869" cy="338554"/>
          </a:xfrm>
          <a:prstGeom prst="rect">
            <a:avLst/>
          </a:prstGeom>
          <a:solidFill>
            <a:schemeClr val="bg1"/>
          </a:solidFill>
          <a:ln w="9525">
            <a:noFill/>
            <a:miter lim="800000"/>
            <a:headEnd/>
            <a:tailEnd/>
          </a:ln>
          <a:effectLst/>
        </p:spPr>
        <p:txBody>
          <a:bodyPr wrap="square">
            <a:spAutoFit/>
          </a:bodyPr>
          <a:lstStyle/>
          <a:p>
            <a:r>
              <a:rPr lang="en-US" altLang="ja-JP" sz="1600" dirty="0" smtClean="0">
                <a:latin typeface="Times New Roman" pitchFamily="18" charset="0"/>
              </a:rPr>
              <a:t>[</a:t>
            </a:r>
            <a:r>
              <a:rPr lang="en-US" altLang="ja-JP" sz="1600" dirty="0" err="1" smtClean="0">
                <a:latin typeface="Times New Roman" pitchFamily="18" charset="0"/>
              </a:rPr>
              <a:t>Kivelson</a:t>
            </a:r>
            <a:r>
              <a:rPr lang="en-US" altLang="ja-JP" sz="1600" dirty="0" smtClean="0">
                <a:latin typeface="Times New Roman" pitchFamily="18" charset="0"/>
              </a:rPr>
              <a:t> </a:t>
            </a:r>
            <a:r>
              <a:rPr lang="en-US" altLang="ja-JP" sz="1600" dirty="0">
                <a:latin typeface="Times New Roman" pitchFamily="18" charset="0"/>
              </a:rPr>
              <a:t>&amp; Chen, </a:t>
            </a:r>
            <a:r>
              <a:rPr lang="en-US" altLang="ja-JP" sz="1600" dirty="0" smtClean="0">
                <a:latin typeface="Times New Roman" pitchFamily="18" charset="0"/>
              </a:rPr>
              <a:t>1995]</a:t>
            </a:r>
            <a:endParaRPr lang="en-US" altLang="ja-JP" sz="1600" dirty="0">
              <a:latin typeface="Times New Roman" pitchFamily="18" charset="0"/>
            </a:endParaRPr>
          </a:p>
        </p:txBody>
      </p:sp>
      <p:sp>
        <p:nvSpPr>
          <p:cNvPr id="9" name="正方形/長方形 8"/>
          <p:cNvSpPr/>
          <p:nvPr/>
        </p:nvSpPr>
        <p:spPr>
          <a:xfrm>
            <a:off x="5643570" y="1357298"/>
            <a:ext cx="3214710" cy="1200329"/>
          </a:xfrm>
          <a:prstGeom prst="rect">
            <a:avLst/>
          </a:prstGeom>
        </p:spPr>
        <p:txBody>
          <a:bodyPr wrap="square">
            <a:spAutoFit/>
          </a:bodyPr>
          <a:lstStyle/>
          <a:p>
            <a:r>
              <a:rPr lang="ja-JP" altLang="en-US" sz="2400" dirty="0" smtClean="0"/>
              <a:t>脇腹で</a:t>
            </a:r>
            <a:r>
              <a:rPr lang="en-US" altLang="ja-JP" sz="2400" dirty="0" smtClean="0"/>
              <a:t>λ</a:t>
            </a:r>
            <a:r>
              <a:rPr lang="en-US" altLang="ja-JP" sz="2400" baseline="-25000" dirty="0" smtClean="0"/>
              <a:t>KH</a:t>
            </a:r>
            <a:r>
              <a:rPr lang="ja-JP" altLang="en-US" sz="2400" dirty="0" smtClean="0"/>
              <a:t>～</a:t>
            </a:r>
            <a:r>
              <a:rPr lang="en-US" altLang="ja-JP" sz="2400" dirty="0" smtClean="0"/>
              <a:t>6Re</a:t>
            </a:r>
            <a:r>
              <a:rPr lang="ja-JP" altLang="en-US" sz="2400" dirty="0" smtClean="0"/>
              <a:t>の渦を観測 　　　</a:t>
            </a:r>
            <a:endParaRPr lang="en-US" altLang="ja-JP" sz="2400" dirty="0" smtClean="0"/>
          </a:p>
          <a:p>
            <a:r>
              <a:rPr lang="ja-JP" altLang="en-US" sz="2400" dirty="0" smtClean="0"/>
              <a:t>　　　</a:t>
            </a:r>
            <a:r>
              <a:rPr lang="en-US" altLang="ja-JP" dirty="0" smtClean="0"/>
              <a:t>[Hasegawa et al., 2004]</a:t>
            </a:r>
            <a:endParaRPr lang="ja-JP" altLang="en-US" dirty="0"/>
          </a:p>
        </p:txBody>
      </p:sp>
      <p:sp>
        <p:nvSpPr>
          <p:cNvPr id="10" name="スライド番号プレースホルダ 9"/>
          <p:cNvSpPr>
            <a:spLocks noGrp="1"/>
          </p:cNvSpPr>
          <p:nvPr>
            <p:ph type="sldNum" sz="quarter" idx="12"/>
          </p:nvPr>
        </p:nvSpPr>
        <p:spPr/>
        <p:txBody>
          <a:bodyPr/>
          <a:lstStyle/>
          <a:p>
            <a:fld id="{9448589C-784C-4C6D-97ED-C407723A1A33}" type="slidenum">
              <a:rPr kumimoji="1" lang="ja-JP" altLang="en-US" smtClean="0"/>
              <a:pPr/>
              <a:t>5</a:t>
            </a:fld>
            <a:endParaRPr kumimoji="1" lang="ja-JP" altLang="en-US"/>
          </a:p>
        </p:txBody>
      </p:sp>
      <p:pic>
        <p:nvPicPr>
          <p:cNvPr id="9218" name="Picture 2"/>
          <p:cNvPicPr>
            <a:picLocks noChangeAspect="1" noChangeArrowheads="1"/>
          </p:cNvPicPr>
          <p:nvPr/>
        </p:nvPicPr>
        <p:blipFill>
          <a:blip r:embed="rId4"/>
          <a:srcRect/>
          <a:stretch>
            <a:fillRect/>
          </a:stretch>
        </p:blipFill>
        <p:spPr bwMode="auto">
          <a:xfrm>
            <a:off x="5000628" y="4143380"/>
            <a:ext cx="3386745" cy="2273589"/>
          </a:xfrm>
          <a:prstGeom prst="rect">
            <a:avLst/>
          </a:prstGeom>
          <a:noFill/>
          <a:ln w="9525">
            <a:noFill/>
            <a:miter lim="800000"/>
            <a:headEnd/>
            <a:tailEnd/>
          </a:ln>
        </p:spPr>
      </p:pic>
      <p:sp>
        <p:nvSpPr>
          <p:cNvPr id="12" name="Text Box 8"/>
          <p:cNvSpPr txBox="1">
            <a:spLocks noChangeArrowheads="1"/>
          </p:cNvSpPr>
          <p:nvPr/>
        </p:nvSpPr>
        <p:spPr bwMode="auto">
          <a:xfrm>
            <a:off x="6786578" y="6357958"/>
            <a:ext cx="1357321" cy="338554"/>
          </a:xfrm>
          <a:prstGeom prst="rect">
            <a:avLst/>
          </a:prstGeom>
          <a:solidFill>
            <a:schemeClr val="bg1"/>
          </a:solidFill>
          <a:ln w="9525">
            <a:noFill/>
            <a:miter lim="800000"/>
            <a:headEnd/>
            <a:tailEnd/>
          </a:ln>
          <a:effectLst/>
        </p:spPr>
        <p:txBody>
          <a:bodyPr wrap="square">
            <a:spAutoFit/>
          </a:bodyPr>
          <a:lstStyle/>
          <a:p>
            <a:r>
              <a:rPr lang="en-US" altLang="ja-JP" sz="1600" dirty="0" smtClean="0">
                <a:latin typeface="Times New Roman" pitchFamily="18" charset="0"/>
              </a:rPr>
              <a:t>[Miura, 1999]</a:t>
            </a:r>
            <a:endParaRPr lang="en-US" altLang="ja-JP" sz="1600" dirty="0">
              <a:latin typeface="Times New Roman" pitchFamily="18" charset="0"/>
            </a:endParaRPr>
          </a:p>
        </p:txBody>
      </p:sp>
      <p:sp>
        <p:nvSpPr>
          <p:cNvPr id="13" name="正方形/長方形 12"/>
          <p:cNvSpPr/>
          <p:nvPr/>
        </p:nvSpPr>
        <p:spPr>
          <a:xfrm>
            <a:off x="1714480" y="1428736"/>
            <a:ext cx="571504" cy="1857388"/>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357554" y="1428736"/>
            <a:ext cx="642942" cy="185738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研究目的</a:t>
            </a:r>
            <a:endParaRPr kumimoji="1" lang="ja-JP" altLang="en-US" sz="3200" dirty="0"/>
          </a:p>
        </p:txBody>
      </p:sp>
      <p:sp>
        <p:nvSpPr>
          <p:cNvPr id="3" name="コンテンツ プレースホルダ 2"/>
          <p:cNvSpPr>
            <a:spLocks noGrp="1"/>
          </p:cNvSpPr>
          <p:nvPr>
            <p:ph idx="1"/>
          </p:nvPr>
        </p:nvSpPr>
        <p:spPr>
          <a:xfrm>
            <a:off x="457200" y="1600200"/>
            <a:ext cx="8543956" cy="4525963"/>
          </a:xfrm>
        </p:spPr>
        <p:txBody>
          <a:bodyPr>
            <a:normAutofit/>
          </a:bodyPr>
          <a:lstStyle/>
          <a:p>
            <a:pPr>
              <a:buNone/>
            </a:pPr>
            <a:r>
              <a:rPr kumimoji="1" lang="ja-JP" altLang="en-US" sz="2400" dirty="0" smtClean="0"/>
              <a:t>線形理論よりも大きな渦の形成</a:t>
            </a:r>
            <a:endParaRPr kumimoji="1" lang="en-US" altLang="ja-JP" sz="2400" dirty="0" smtClean="0"/>
          </a:p>
          <a:p>
            <a:pPr>
              <a:buNone/>
            </a:pPr>
            <a:r>
              <a:rPr lang="ja-JP" altLang="en-US" sz="2400" dirty="0" smtClean="0"/>
              <a:t>　⇒　非線形段階での渦の相互作用の影響（</a:t>
            </a:r>
            <a:r>
              <a:rPr kumimoji="1" lang="ja-JP" altLang="en-US" sz="2400" dirty="0" smtClean="0"/>
              <a:t>合体）</a:t>
            </a:r>
            <a:endParaRPr kumimoji="1" lang="en-US" altLang="ja-JP" sz="2400" dirty="0" smtClean="0"/>
          </a:p>
          <a:p>
            <a:pPr>
              <a:buNone/>
            </a:pPr>
            <a:endParaRPr kumimoji="1" lang="en-US" altLang="ja-JP" sz="2400" dirty="0" smtClean="0"/>
          </a:p>
          <a:p>
            <a:r>
              <a:rPr lang="ja-JP" altLang="en-US" sz="2400" dirty="0" smtClean="0"/>
              <a:t>宇宙空間では様々なモードの波が混在</a:t>
            </a:r>
            <a:endParaRPr lang="en-US" altLang="ja-JP" sz="2400" dirty="0" smtClean="0"/>
          </a:p>
          <a:p>
            <a:r>
              <a:rPr kumimoji="1" lang="ja-JP" altLang="en-US" sz="2400" dirty="0" smtClean="0"/>
              <a:t>しかも強度に差はあるはず</a:t>
            </a:r>
            <a:endParaRPr lang="en-US" altLang="ja-JP" sz="2400" dirty="0" smtClean="0"/>
          </a:p>
          <a:p>
            <a:pPr>
              <a:buNone/>
            </a:pPr>
            <a:endParaRPr lang="en-US" altLang="ja-JP" sz="2400" dirty="0" smtClean="0"/>
          </a:p>
          <a:p>
            <a:pPr>
              <a:buNone/>
            </a:pPr>
            <a:r>
              <a:rPr lang="ja-JP" altLang="en-US" sz="2400" dirty="0" smtClean="0"/>
              <a:t>　　　　　・　合体はどのように進むのか</a:t>
            </a:r>
            <a:endParaRPr lang="en-US" altLang="ja-JP" sz="2400" dirty="0" smtClean="0"/>
          </a:p>
          <a:p>
            <a:pPr>
              <a:buNone/>
            </a:pPr>
            <a:r>
              <a:rPr lang="ja-JP" altLang="en-US" sz="2400" dirty="0" smtClean="0"/>
              <a:t>　　　　　・　観測に合う渦は形成されるのか</a:t>
            </a:r>
            <a:endParaRPr lang="en-US" altLang="ja-JP" sz="2400" dirty="0" smtClean="0"/>
          </a:p>
          <a:p>
            <a:pPr>
              <a:buNone/>
            </a:pPr>
            <a:r>
              <a:rPr lang="ja-JP" altLang="en-US" sz="2400" dirty="0" smtClean="0"/>
              <a:t>　　</a:t>
            </a:r>
            <a:endParaRPr lang="en-US" altLang="ja-JP" sz="2400" dirty="0" smtClean="0"/>
          </a:p>
        </p:txBody>
      </p:sp>
      <p:sp>
        <p:nvSpPr>
          <p:cNvPr id="4" name="スライド番号プレースホルダ 3"/>
          <p:cNvSpPr>
            <a:spLocks noGrp="1"/>
          </p:cNvSpPr>
          <p:nvPr>
            <p:ph type="sldNum" sz="quarter" idx="12"/>
          </p:nvPr>
        </p:nvSpPr>
        <p:spPr/>
        <p:txBody>
          <a:bodyPr/>
          <a:lstStyle/>
          <a:p>
            <a:fld id="{9448589C-784C-4C6D-97ED-C407723A1A33}"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数値計算モデル</a:t>
            </a:r>
            <a:endParaRPr kumimoji="1" lang="ja-JP" altLang="en-US" sz="3200" dirty="0"/>
          </a:p>
        </p:txBody>
      </p:sp>
      <p:sp>
        <p:nvSpPr>
          <p:cNvPr id="3" name="コンテンツ プレースホルダ 2"/>
          <p:cNvSpPr>
            <a:spLocks noGrp="1"/>
          </p:cNvSpPr>
          <p:nvPr>
            <p:ph idx="1"/>
          </p:nvPr>
        </p:nvSpPr>
        <p:spPr>
          <a:xfrm>
            <a:off x="571472" y="1571612"/>
            <a:ext cx="4500594" cy="4525963"/>
          </a:xfrm>
          <a:noFill/>
        </p:spPr>
        <p:txBody>
          <a:bodyPr>
            <a:normAutofit/>
          </a:bodyPr>
          <a:lstStyle/>
          <a:p>
            <a:r>
              <a:rPr kumimoji="1" lang="ja-JP" altLang="en-US" sz="2400" dirty="0" smtClean="0"/>
              <a:t>２次元理想ＭＨＤ</a:t>
            </a:r>
            <a:endParaRPr lang="en-US" altLang="ja-JP" sz="2400" dirty="0" smtClean="0"/>
          </a:p>
          <a:p>
            <a:r>
              <a:rPr kumimoji="1" lang="ja-JP" altLang="en-US" sz="2400" dirty="0" smtClean="0"/>
              <a:t>面内磁場なし（</a:t>
            </a:r>
            <a:r>
              <a:rPr kumimoji="1" lang="en-US" altLang="ja-JP" sz="2400" dirty="0" err="1" smtClean="0"/>
              <a:t>Bz</a:t>
            </a:r>
            <a:r>
              <a:rPr kumimoji="1" lang="ja-JP" altLang="en-US" sz="2400" dirty="0" smtClean="0"/>
              <a:t>方向のみ）</a:t>
            </a:r>
            <a:endParaRPr kumimoji="1" lang="en-US" altLang="ja-JP" sz="2400" dirty="0" smtClean="0"/>
          </a:p>
          <a:p>
            <a:r>
              <a:rPr lang="ja-JP" altLang="en-US" sz="2400" dirty="0" smtClean="0"/>
              <a:t>境界条件</a:t>
            </a:r>
            <a:endParaRPr lang="en-US" altLang="ja-JP" sz="2400" dirty="0" smtClean="0"/>
          </a:p>
          <a:p>
            <a:endParaRPr lang="en-US" altLang="ja-JP" sz="2400" dirty="0" smtClean="0"/>
          </a:p>
          <a:p>
            <a:pPr>
              <a:buNone/>
            </a:pPr>
            <a:endParaRPr kumimoji="1" lang="en-US" altLang="ja-JP" sz="2400" dirty="0" smtClean="0"/>
          </a:p>
          <a:p>
            <a:r>
              <a:rPr lang="ja-JP" altLang="en-US" sz="2400" dirty="0" smtClean="0"/>
              <a:t>速度勾配・密度勾配</a:t>
            </a:r>
            <a:endParaRPr lang="en-US" altLang="ja-JP" sz="2400" dirty="0" smtClean="0"/>
          </a:p>
          <a:p>
            <a:pPr>
              <a:buNone/>
            </a:pPr>
            <a:r>
              <a:rPr lang="ja-JP" altLang="en-US" sz="2400" dirty="0" smtClean="0"/>
              <a:t>　　　　　</a:t>
            </a:r>
            <a:endParaRPr lang="en-US" altLang="ja-JP" sz="2400" dirty="0" smtClean="0"/>
          </a:p>
          <a:p>
            <a:pPr>
              <a:buNone/>
            </a:pPr>
            <a:endParaRPr lang="en-US" altLang="ja-JP" sz="2400" dirty="0" smtClean="0"/>
          </a:p>
          <a:p>
            <a:r>
              <a:rPr lang="ja-JP" altLang="en-US" sz="2400" dirty="0" smtClean="0"/>
              <a:t>規格化</a:t>
            </a:r>
            <a:endParaRPr lang="en-US" altLang="ja-JP" sz="2400" dirty="0" smtClean="0"/>
          </a:p>
          <a:p>
            <a:pPr>
              <a:buNone/>
            </a:pPr>
            <a:r>
              <a:rPr lang="en-US" altLang="ja-JP" sz="2400" dirty="0" smtClean="0"/>
              <a:t>       </a:t>
            </a:r>
            <a:endParaRPr kumimoji="1" lang="ja-JP" altLang="en-US" sz="2400" dirty="0"/>
          </a:p>
        </p:txBody>
      </p:sp>
      <p:sp>
        <p:nvSpPr>
          <p:cNvPr id="5" name="正方形/長方形 4"/>
          <p:cNvSpPr/>
          <p:nvPr/>
        </p:nvSpPr>
        <p:spPr>
          <a:xfrm>
            <a:off x="6000760" y="1785926"/>
            <a:ext cx="2643206" cy="4000528"/>
          </a:xfrm>
          <a:prstGeom prst="rect">
            <a:avLst/>
          </a:prstGeom>
          <a:gradFill flip="none" rotWithShape="1">
            <a:gsLst>
              <a:gs pos="0">
                <a:srgbClr val="0000FF"/>
              </a:gs>
              <a:gs pos="44000">
                <a:srgbClr val="0819FB">
                  <a:alpha val="98000"/>
                </a:srgbClr>
              </a:gs>
              <a:gs pos="48000">
                <a:srgbClr val="00B050"/>
              </a:gs>
              <a:gs pos="49000">
                <a:srgbClr val="FFFF00"/>
              </a:gs>
              <a:gs pos="51000">
                <a:srgbClr val="EE3F17"/>
              </a:gs>
              <a:gs pos="71000">
                <a:srgbClr val="FF0000"/>
              </a:gs>
              <a:gs pos="8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6072198" y="5929330"/>
            <a:ext cx="2571768"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a:off x="6858016" y="3786190"/>
            <a:ext cx="4000528"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5643570" y="2714620"/>
            <a:ext cx="3286148" cy="2286016"/>
          </a:xfrm>
          <a:prstGeom prst="rect">
            <a:avLst/>
          </a:prstGeom>
          <a:noFill/>
          <a:ln w="92075">
            <a:solidFill>
              <a:srgbClr val="00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rot="5400000">
            <a:off x="5535619" y="3536157"/>
            <a:ext cx="643736" cy="794"/>
          </a:xfrm>
          <a:prstGeom prst="straightConnector1">
            <a:avLst/>
          </a:prstGeom>
          <a:ln w="31750" cap="flat">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572132" y="3357562"/>
            <a:ext cx="357190" cy="369332"/>
          </a:xfrm>
          <a:prstGeom prst="rect">
            <a:avLst/>
          </a:prstGeom>
          <a:noFill/>
        </p:spPr>
        <p:txBody>
          <a:bodyPr wrap="square" rtlCol="0">
            <a:spAutoFit/>
          </a:bodyPr>
          <a:lstStyle/>
          <a:p>
            <a:r>
              <a:rPr kumimoji="1" lang="ja-JP" altLang="en-US" dirty="0" smtClean="0"/>
              <a:t>Ｄ</a:t>
            </a:r>
            <a:endParaRPr kumimoji="1" lang="ja-JP" altLang="en-US" dirty="0"/>
          </a:p>
        </p:txBody>
      </p:sp>
      <p:sp>
        <p:nvSpPr>
          <p:cNvPr id="24" name="テキスト ボックス 23"/>
          <p:cNvSpPr txBox="1"/>
          <p:nvPr/>
        </p:nvSpPr>
        <p:spPr>
          <a:xfrm>
            <a:off x="5929322" y="6000768"/>
            <a:ext cx="2857520" cy="400110"/>
          </a:xfrm>
          <a:prstGeom prst="rect">
            <a:avLst/>
          </a:prstGeom>
          <a:noFill/>
        </p:spPr>
        <p:txBody>
          <a:bodyPr wrap="square" rtlCol="0">
            <a:spAutoFit/>
          </a:bodyPr>
          <a:lstStyle/>
          <a:p>
            <a:pPr algn="ctr"/>
            <a:r>
              <a:rPr kumimoji="1" lang="en-US" altLang="ja-JP" dirty="0" smtClean="0"/>
              <a:t>Lx=</a:t>
            </a:r>
            <a:r>
              <a:rPr kumimoji="1" lang="ja-JP" altLang="en-US" dirty="0" smtClean="0"/>
              <a:t>（最大成長波長</a:t>
            </a:r>
            <a:r>
              <a:rPr kumimoji="1" lang="en-US" altLang="ja-JP" dirty="0" smtClean="0"/>
              <a:t>λ</a:t>
            </a:r>
            <a:r>
              <a:rPr lang="en-US" altLang="ja-JP" baseline="-25000" dirty="0" smtClean="0"/>
              <a:t>KH</a:t>
            </a:r>
            <a:r>
              <a:rPr kumimoji="1" lang="ja-JP" altLang="en-US" dirty="0" smtClean="0"/>
              <a:t>）</a:t>
            </a:r>
            <a:r>
              <a:rPr kumimoji="1" lang="en-US" altLang="ja-JP" dirty="0" smtClean="0"/>
              <a:t>*</a:t>
            </a:r>
            <a:r>
              <a:rPr kumimoji="1" lang="en-US" altLang="ja-JP" sz="2000" dirty="0" smtClean="0">
                <a:solidFill>
                  <a:srgbClr val="FF0000"/>
                </a:solidFill>
              </a:rPr>
              <a:t>8</a:t>
            </a:r>
            <a:endParaRPr kumimoji="1" lang="ja-JP" altLang="en-US" sz="2000" dirty="0">
              <a:solidFill>
                <a:srgbClr val="FF0000"/>
              </a:solidFill>
            </a:endParaRPr>
          </a:p>
        </p:txBody>
      </p:sp>
      <p:sp>
        <p:nvSpPr>
          <p:cNvPr id="25" name="テキスト ボックス 24"/>
          <p:cNvSpPr txBox="1"/>
          <p:nvPr/>
        </p:nvSpPr>
        <p:spPr>
          <a:xfrm>
            <a:off x="7429488" y="1357298"/>
            <a:ext cx="1714512" cy="369332"/>
          </a:xfrm>
          <a:prstGeom prst="rect">
            <a:avLst/>
          </a:prstGeom>
          <a:noFill/>
        </p:spPr>
        <p:txBody>
          <a:bodyPr wrap="square" rtlCol="0">
            <a:spAutoFit/>
          </a:bodyPr>
          <a:lstStyle/>
          <a:p>
            <a:pPr algn="ctr"/>
            <a:r>
              <a:rPr lang="en-US" altLang="ja-JP" dirty="0" smtClean="0"/>
              <a:t>Ly= λ</a:t>
            </a:r>
            <a:r>
              <a:rPr lang="en-US" altLang="ja-JP" baseline="-25000" dirty="0" smtClean="0"/>
              <a:t>KH </a:t>
            </a:r>
            <a:r>
              <a:rPr kumimoji="1" lang="en-US" altLang="ja-JP" dirty="0" smtClean="0"/>
              <a:t>*16</a:t>
            </a:r>
            <a:endParaRPr kumimoji="1" lang="ja-JP" altLang="en-US" dirty="0"/>
          </a:p>
        </p:txBody>
      </p:sp>
      <p:sp>
        <p:nvSpPr>
          <p:cNvPr id="26" name="正方形/長方形 25"/>
          <p:cNvSpPr/>
          <p:nvPr/>
        </p:nvSpPr>
        <p:spPr>
          <a:xfrm>
            <a:off x="1214414" y="2928934"/>
            <a:ext cx="2143124" cy="707886"/>
          </a:xfrm>
          <a:prstGeom prst="rect">
            <a:avLst/>
          </a:prstGeom>
        </p:spPr>
        <p:txBody>
          <a:bodyPr wrap="square">
            <a:spAutoFit/>
          </a:bodyPr>
          <a:lstStyle/>
          <a:p>
            <a:r>
              <a:rPr lang="ja-JP" altLang="en-US" sz="2000" dirty="0" smtClean="0"/>
              <a:t>Ｘ方向：周期境界</a:t>
            </a:r>
            <a:endParaRPr lang="en-US" altLang="ja-JP" sz="2000" dirty="0" smtClean="0"/>
          </a:p>
          <a:p>
            <a:pPr>
              <a:buNone/>
            </a:pPr>
            <a:r>
              <a:rPr lang="ja-JP" altLang="en-US" sz="2000" dirty="0" smtClean="0"/>
              <a:t>Ｙ方向：固定境界</a:t>
            </a:r>
            <a:endParaRPr lang="en-US" altLang="ja-JP" sz="2000" dirty="0" smtClean="0"/>
          </a:p>
        </p:txBody>
      </p:sp>
      <p:sp>
        <p:nvSpPr>
          <p:cNvPr id="27" name="正方形/長方形 26"/>
          <p:cNvSpPr/>
          <p:nvPr/>
        </p:nvSpPr>
        <p:spPr>
          <a:xfrm>
            <a:off x="1071538" y="5500702"/>
            <a:ext cx="4143404" cy="1015663"/>
          </a:xfrm>
          <a:prstGeom prst="rect">
            <a:avLst/>
          </a:prstGeom>
        </p:spPr>
        <p:txBody>
          <a:bodyPr wrap="square">
            <a:spAutoFit/>
          </a:bodyPr>
          <a:lstStyle/>
          <a:p>
            <a:r>
              <a:rPr lang="ja-JP" altLang="en-US" sz="2000" dirty="0" smtClean="0"/>
              <a:t>速度 </a:t>
            </a:r>
            <a:r>
              <a:rPr lang="en-US" altLang="ja-JP" sz="2000" dirty="0" smtClean="0"/>
              <a:t>:</a:t>
            </a:r>
            <a:r>
              <a:rPr lang="ja-JP" altLang="en-US" sz="2000" dirty="0" smtClean="0"/>
              <a:t>　</a:t>
            </a:r>
            <a:r>
              <a:rPr lang="en-US" altLang="ja-JP" sz="2000" dirty="0" smtClean="0"/>
              <a:t>Alfven</a:t>
            </a:r>
            <a:r>
              <a:rPr lang="ja-JP" altLang="en-US" sz="2000" dirty="0" smtClean="0"/>
              <a:t>速度 </a:t>
            </a:r>
            <a:r>
              <a:rPr lang="en-US" altLang="ja-JP" sz="2000" dirty="0" smtClean="0"/>
              <a:t>V</a:t>
            </a:r>
            <a:r>
              <a:rPr lang="en-US" altLang="ja-JP" sz="2000" baseline="-25000" dirty="0" smtClean="0"/>
              <a:t>A</a:t>
            </a:r>
          </a:p>
          <a:p>
            <a:pPr>
              <a:buNone/>
            </a:pPr>
            <a:r>
              <a:rPr lang="ja-JP" altLang="en-US" sz="2000" dirty="0" smtClean="0"/>
              <a:t>長さ  </a:t>
            </a:r>
            <a:r>
              <a:rPr lang="en-US" altLang="ja-JP" sz="2000" dirty="0" smtClean="0"/>
              <a:t>: </a:t>
            </a:r>
            <a:r>
              <a:rPr lang="ja-JP" altLang="en-US" sz="2000" dirty="0" smtClean="0"/>
              <a:t>  速度勾配層の厚さの半分</a:t>
            </a:r>
            <a:r>
              <a:rPr lang="en-US" altLang="ja-JP" sz="2000" dirty="0" smtClean="0"/>
              <a:t>D</a:t>
            </a:r>
          </a:p>
          <a:p>
            <a:pPr>
              <a:buNone/>
            </a:pPr>
            <a:r>
              <a:rPr lang="ja-JP" altLang="en-US" sz="2000" dirty="0" smtClean="0"/>
              <a:t>時間 </a:t>
            </a:r>
            <a:r>
              <a:rPr lang="en-US" altLang="ja-JP" sz="2000" dirty="0" smtClean="0"/>
              <a:t>:</a:t>
            </a:r>
            <a:r>
              <a:rPr lang="ja-JP" altLang="en-US" sz="2000" dirty="0" smtClean="0"/>
              <a:t>　 </a:t>
            </a:r>
            <a:r>
              <a:rPr lang="en-US" altLang="ja-JP" sz="2000" dirty="0" smtClean="0"/>
              <a:t>T=D/V</a:t>
            </a:r>
            <a:r>
              <a:rPr lang="en-US" altLang="ja-JP" sz="2000" baseline="-25000" dirty="0" smtClean="0"/>
              <a:t>A</a:t>
            </a:r>
          </a:p>
        </p:txBody>
      </p:sp>
      <p:sp>
        <p:nvSpPr>
          <p:cNvPr id="29" name="右矢印 28"/>
          <p:cNvSpPr/>
          <p:nvPr/>
        </p:nvSpPr>
        <p:spPr>
          <a:xfrm>
            <a:off x="6643702" y="4857760"/>
            <a:ext cx="1643042" cy="1428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7072330" y="3929066"/>
            <a:ext cx="642942" cy="1428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a:off x="6858016" y="4143380"/>
            <a:ext cx="1142976" cy="1428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a:off x="6643702" y="4357694"/>
            <a:ext cx="1643042" cy="1428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左矢印 32"/>
          <p:cNvSpPr/>
          <p:nvPr/>
        </p:nvSpPr>
        <p:spPr>
          <a:xfrm>
            <a:off x="6500826" y="2714620"/>
            <a:ext cx="1785950" cy="142876"/>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左矢印 34"/>
          <p:cNvSpPr/>
          <p:nvPr/>
        </p:nvSpPr>
        <p:spPr>
          <a:xfrm>
            <a:off x="6572264" y="3143248"/>
            <a:ext cx="1714512" cy="142876"/>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6858016" y="3357562"/>
            <a:ext cx="1071570" cy="142876"/>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左矢印 36"/>
          <p:cNvSpPr/>
          <p:nvPr/>
        </p:nvSpPr>
        <p:spPr>
          <a:xfrm>
            <a:off x="7000892" y="3571876"/>
            <a:ext cx="652466" cy="13335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p:cNvCxnSpPr/>
          <p:nvPr/>
        </p:nvCxnSpPr>
        <p:spPr>
          <a:xfrm rot="5400000">
            <a:off x="5536413" y="4179099"/>
            <a:ext cx="643736" cy="794"/>
          </a:xfrm>
          <a:prstGeom prst="straightConnector1">
            <a:avLst/>
          </a:prstGeom>
          <a:ln w="31750" cap="flat">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左矢印 40"/>
          <p:cNvSpPr/>
          <p:nvPr/>
        </p:nvSpPr>
        <p:spPr>
          <a:xfrm>
            <a:off x="6500826" y="2214554"/>
            <a:ext cx="1785950" cy="142876"/>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p:cNvSpPr/>
          <p:nvPr/>
        </p:nvSpPr>
        <p:spPr>
          <a:xfrm>
            <a:off x="6643702" y="5286388"/>
            <a:ext cx="1643042" cy="1428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ライド番号プレースホルダ 27"/>
          <p:cNvSpPr>
            <a:spLocks noGrp="1"/>
          </p:cNvSpPr>
          <p:nvPr>
            <p:ph type="sldNum" sz="quarter" idx="12"/>
          </p:nvPr>
        </p:nvSpPr>
        <p:spPr/>
        <p:txBody>
          <a:bodyPr/>
          <a:lstStyle/>
          <a:p>
            <a:fld id="{9448589C-784C-4C6D-97ED-C407723A1A33}" type="slidenum">
              <a:rPr kumimoji="1" lang="ja-JP" altLang="en-US" smtClean="0"/>
              <a:pPr/>
              <a:t>7</a:t>
            </a:fld>
            <a:endParaRPr kumimoji="1" lang="ja-JP" altLang="en-US"/>
          </a:p>
        </p:txBody>
      </p:sp>
      <p:sp>
        <p:nvSpPr>
          <p:cNvPr id="34" name="正方形/長方形 33"/>
          <p:cNvSpPr/>
          <p:nvPr/>
        </p:nvSpPr>
        <p:spPr>
          <a:xfrm>
            <a:off x="1357290" y="4214818"/>
            <a:ext cx="4000528" cy="707886"/>
          </a:xfrm>
          <a:prstGeom prst="rect">
            <a:avLst/>
          </a:prstGeom>
        </p:spPr>
        <p:txBody>
          <a:bodyPr wrap="square">
            <a:spAutoFit/>
          </a:bodyPr>
          <a:lstStyle/>
          <a:p>
            <a:r>
              <a:rPr lang="en-US" altLang="ja-JP" sz="2000" dirty="0" err="1" smtClean="0"/>
              <a:t>Vx</a:t>
            </a:r>
            <a:r>
              <a:rPr lang="en-US" altLang="ja-JP" sz="2000" dirty="0" smtClean="0"/>
              <a:t>= -1*</a:t>
            </a:r>
            <a:r>
              <a:rPr lang="en-US" altLang="ja-JP" sz="2000" dirty="0" err="1" smtClean="0"/>
              <a:t>tanh</a:t>
            </a:r>
            <a:r>
              <a:rPr lang="en-US" altLang="ja-JP" sz="2000" dirty="0" smtClean="0"/>
              <a:t>(y/D)/2</a:t>
            </a:r>
          </a:p>
          <a:p>
            <a:r>
              <a:rPr lang="en-US" altLang="ja-JP" sz="2000" dirty="0" smtClean="0"/>
              <a:t> N=1+(2.5-1)*(</a:t>
            </a:r>
            <a:r>
              <a:rPr lang="en-US" altLang="ja-JP" sz="2000" dirty="0" err="1" smtClean="0"/>
              <a:t>tanh</a:t>
            </a:r>
            <a:r>
              <a:rPr lang="en-US" altLang="ja-JP" sz="2000" dirty="0" smtClean="0"/>
              <a:t>(y/D)+1)/2</a:t>
            </a:r>
          </a:p>
        </p:txBody>
      </p:sp>
      <p:sp>
        <p:nvSpPr>
          <p:cNvPr id="38" name="テキスト ボックス 37"/>
          <p:cNvSpPr txBox="1"/>
          <p:nvPr/>
        </p:nvSpPr>
        <p:spPr>
          <a:xfrm>
            <a:off x="5572132" y="4000504"/>
            <a:ext cx="357190" cy="369332"/>
          </a:xfrm>
          <a:prstGeom prst="rect">
            <a:avLst/>
          </a:prstGeom>
          <a:noFill/>
        </p:spPr>
        <p:txBody>
          <a:bodyPr wrap="square" rtlCol="0">
            <a:spAutoFit/>
          </a:bodyPr>
          <a:lstStyle/>
          <a:p>
            <a:r>
              <a:rPr kumimoji="1" lang="ja-JP" altLang="en-US" dirty="0" smtClean="0"/>
              <a:t>Ｄ</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初期設定</a:t>
            </a:r>
            <a:endParaRPr kumimoji="1" lang="ja-JP" altLang="en-US" sz="3200" dirty="0"/>
          </a:p>
        </p:txBody>
      </p:sp>
      <p:sp>
        <p:nvSpPr>
          <p:cNvPr id="3" name="コンテンツ プレースホルダ 2"/>
          <p:cNvSpPr>
            <a:spLocks noGrp="1"/>
          </p:cNvSpPr>
          <p:nvPr>
            <p:ph idx="1"/>
          </p:nvPr>
        </p:nvSpPr>
        <p:spPr>
          <a:xfrm>
            <a:off x="357158" y="1600200"/>
            <a:ext cx="7786742" cy="4525963"/>
          </a:xfrm>
        </p:spPr>
        <p:txBody>
          <a:bodyPr>
            <a:normAutofit/>
          </a:bodyPr>
          <a:lstStyle/>
          <a:p>
            <a:r>
              <a:rPr kumimoji="1" lang="ja-JP" altLang="en-US" sz="2400" dirty="0" smtClean="0"/>
              <a:t>初期平衡状態</a:t>
            </a:r>
            <a:endParaRPr kumimoji="1" lang="en-US" altLang="ja-JP" sz="2400" dirty="0" smtClean="0"/>
          </a:p>
          <a:p>
            <a:endParaRPr lang="en-US" altLang="ja-JP" sz="2400" dirty="0" smtClean="0"/>
          </a:p>
          <a:p>
            <a:endParaRPr lang="en-US" altLang="ja-JP" sz="2400" dirty="0" smtClean="0"/>
          </a:p>
          <a:p>
            <a:endParaRPr lang="en-US" altLang="ja-JP" sz="2400" dirty="0" smtClean="0"/>
          </a:p>
          <a:p>
            <a:pPr>
              <a:buNone/>
            </a:pPr>
            <a:endParaRPr lang="en-US" altLang="ja-JP" sz="2400" dirty="0" smtClean="0"/>
          </a:p>
          <a:p>
            <a:pPr>
              <a:buNone/>
            </a:pPr>
            <a:endParaRPr lang="en-US" altLang="ja-JP" sz="2400" dirty="0" smtClean="0"/>
          </a:p>
          <a:p>
            <a:r>
              <a:rPr kumimoji="1" lang="ja-JP" altLang="en-US" sz="2400" dirty="0" smtClean="0"/>
              <a:t>初期擾乱</a:t>
            </a:r>
            <a:endParaRPr kumimoji="1" lang="ja-JP" altLang="en-US" sz="2400" dirty="0"/>
          </a:p>
        </p:txBody>
      </p:sp>
      <p:sp>
        <p:nvSpPr>
          <p:cNvPr id="4" name="テキスト ボックス 3"/>
          <p:cNvSpPr txBox="1"/>
          <p:nvPr/>
        </p:nvSpPr>
        <p:spPr>
          <a:xfrm>
            <a:off x="1071538" y="2143116"/>
            <a:ext cx="4357718" cy="1631216"/>
          </a:xfrm>
          <a:prstGeom prst="rect">
            <a:avLst/>
          </a:prstGeom>
          <a:noFill/>
        </p:spPr>
        <p:txBody>
          <a:bodyPr wrap="square" rtlCol="0">
            <a:spAutoFit/>
          </a:bodyPr>
          <a:lstStyle/>
          <a:p>
            <a:r>
              <a:rPr lang="ja-JP" altLang="en-US" sz="2000" dirty="0" smtClean="0"/>
              <a:t>密度比　</a:t>
            </a:r>
            <a:r>
              <a:rPr lang="en-US" altLang="ja-JP" sz="2000" dirty="0" smtClean="0"/>
              <a:t>1.0  :  2.5</a:t>
            </a:r>
            <a:endParaRPr kumimoji="1" lang="en-US" altLang="ja-JP" sz="2000" dirty="0" smtClean="0"/>
          </a:p>
          <a:p>
            <a:r>
              <a:rPr kumimoji="1" lang="ja-JP" altLang="en-US" sz="2000" dirty="0" smtClean="0"/>
              <a:t>プラズマベータ 一様　</a:t>
            </a:r>
            <a:r>
              <a:rPr kumimoji="1" lang="en-US" altLang="ja-JP" sz="2000" dirty="0" smtClean="0"/>
              <a:t>β=0.5</a:t>
            </a:r>
          </a:p>
          <a:p>
            <a:r>
              <a:rPr kumimoji="1" lang="ja-JP" altLang="en-US" sz="2000" dirty="0" smtClean="0"/>
              <a:t>全圧 </a:t>
            </a:r>
            <a:r>
              <a:rPr lang="ja-JP" altLang="en-US" sz="2000" dirty="0" smtClean="0"/>
              <a:t>一定</a:t>
            </a:r>
            <a:r>
              <a:rPr kumimoji="1" lang="ja-JP" altLang="en-US" sz="2000" dirty="0" smtClean="0"/>
              <a:t>　</a:t>
            </a:r>
            <a:r>
              <a:rPr kumimoji="1" lang="en-US" altLang="ja-JP" sz="2000" dirty="0" smtClean="0"/>
              <a:t>P=Nβ+B</a:t>
            </a:r>
            <a:r>
              <a:rPr kumimoji="1" lang="en-US" altLang="ja-JP" sz="2000" baseline="30000" dirty="0" smtClean="0"/>
              <a:t>2</a:t>
            </a:r>
            <a:r>
              <a:rPr lang="en-US" altLang="ja-JP" sz="2000" baseline="30000" dirty="0" smtClean="0"/>
              <a:t> </a:t>
            </a:r>
            <a:r>
              <a:rPr lang="en-US" altLang="ja-JP" sz="2000" dirty="0" smtClean="0"/>
              <a:t> </a:t>
            </a:r>
          </a:p>
          <a:p>
            <a:r>
              <a:rPr lang="ja-JP" altLang="en-US" sz="2000" dirty="0" smtClean="0"/>
              <a:t>速度差　</a:t>
            </a:r>
            <a:r>
              <a:rPr lang="en-US" altLang="ja-JP" sz="2000" dirty="0" smtClean="0"/>
              <a:t>1.0</a:t>
            </a:r>
          </a:p>
          <a:p>
            <a:r>
              <a:rPr lang="ja-JP" altLang="en-US" sz="2000" dirty="0" smtClean="0"/>
              <a:t>磁気音波マッハ数</a:t>
            </a:r>
            <a:r>
              <a:rPr lang="en-US" altLang="ja-JP" sz="2000" dirty="0" smtClean="0"/>
              <a:t>M</a:t>
            </a:r>
            <a:r>
              <a:rPr lang="en-US" altLang="ja-JP" sz="2000" baseline="-25000" dirty="0" smtClean="0"/>
              <a:t>f</a:t>
            </a:r>
            <a:r>
              <a:rPr lang="en-US" altLang="ja-JP" sz="2000" dirty="0" smtClean="0"/>
              <a:t>=0.84(KH</a:t>
            </a:r>
            <a:r>
              <a:rPr lang="ja-JP" altLang="en-US" sz="2000" dirty="0" smtClean="0"/>
              <a:t>不安定</a:t>
            </a:r>
            <a:r>
              <a:rPr lang="en-US" altLang="ja-JP" sz="2000" dirty="0" smtClean="0"/>
              <a:t>)</a:t>
            </a:r>
          </a:p>
        </p:txBody>
      </p:sp>
      <p:sp>
        <p:nvSpPr>
          <p:cNvPr id="5" name="正方形/長方形 4"/>
          <p:cNvSpPr/>
          <p:nvPr/>
        </p:nvSpPr>
        <p:spPr>
          <a:xfrm>
            <a:off x="5429256" y="1500174"/>
            <a:ext cx="2714644" cy="3357586"/>
          </a:xfrm>
          <a:prstGeom prst="rect">
            <a:avLst/>
          </a:prstGeom>
          <a:gradFill flip="none" rotWithShape="1">
            <a:gsLst>
              <a:gs pos="0">
                <a:srgbClr val="0000FF"/>
              </a:gs>
              <a:gs pos="44000">
                <a:srgbClr val="0819FB">
                  <a:alpha val="98000"/>
                </a:srgbClr>
              </a:gs>
              <a:gs pos="48000">
                <a:srgbClr val="00B050"/>
              </a:gs>
              <a:gs pos="49000">
                <a:srgbClr val="FFFF00"/>
              </a:gs>
              <a:gs pos="51000">
                <a:srgbClr val="EE3F17"/>
              </a:gs>
              <a:gs pos="71000">
                <a:srgbClr val="FF0000"/>
              </a:gs>
              <a:gs pos="8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572132" y="1714488"/>
            <a:ext cx="2428892" cy="1200329"/>
          </a:xfrm>
          <a:prstGeom prst="rect">
            <a:avLst/>
          </a:prstGeom>
          <a:noFill/>
        </p:spPr>
        <p:txBody>
          <a:bodyPr wrap="square" rtlCol="0">
            <a:spAutoFit/>
          </a:bodyPr>
          <a:lstStyle/>
          <a:p>
            <a:r>
              <a:rPr kumimoji="1" lang="ja-JP" altLang="en-US" dirty="0" smtClean="0">
                <a:solidFill>
                  <a:schemeClr val="bg1"/>
                </a:solidFill>
              </a:rPr>
              <a:t>           密度 </a:t>
            </a:r>
            <a:r>
              <a:rPr kumimoji="1" lang="en-US" altLang="ja-JP" dirty="0" smtClean="0">
                <a:solidFill>
                  <a:schemeClr val="bg1"/>
                </a:solidFill>
              </a:rPr>
              <a:t>= 2.5</a:t>
            </a:r>
          </a:p>
          <a:p>
            <a:r>
              <a:rPr kumimoji="1" lang="ja-JP" altLang="en-US" dirty="0" smtClean="0">
                <a:solidFill>
                  <a:schemeClr val="bg1"/>
                </a:solidFill>
              </a:rPr>
              <a:t>              　</a:t>
            </a:r>
            <a:r>
              <a:rPr kumimoji="1" lang="en-US" altLang="ja-JP" dirty="0" smtClean="0">
                <a:solidFill>
                  <a:schemeClr val="bg1"/>
                </a:solidFill>
              </a:rPr>
              <a:t>β  = 0.5</a:t>
            </a:r>
          </a:p>
          <a:p>
            <a:r>
              <a:rPr lang="ja-JP" altLang="en-US" dirty="0" smtClean="0">
                <a:solidFill>
                  <a:schemeClr val="bg1"/>
                </a:solidFill>
              </a:rPr>
              <a:t> プラズマ圧</a:t>
            </a:r>
            <a:r>
              <a:rPr lang="en-US" altLang="ja-JP" dirty="0" smtClean="0">
                <a:solidFill>
                  <a:schemeClr val="bg1"/>
                </a:solidFill>
              </a:rPr>
              <a:t>=1.25</a:t>
            </a:r>
          </a:p>
          <a:p>
            <a:r>
              <a:rPr kumimoji="1" lang="en-US" altLang="ja-JP" dirty="0" smtClean="0">
                <a:solidFill>
                  <a:schemeClr val="bg1"/>
                </a:solidFill>
              </a:rPr>
              <a:t>                </a:t>
            </a:r>
            <a:r>
              <a:rPr kumimoji="1" lang="en-US" altLang="ja-JP" dirty="0" err="1" smtClean="0">
                <a:solidFill>
                  <a:schemeClr val="bg1"/>
                </a:solidFill>
              </a:rPr>
              <a:t>Bz</a:t>
            </a:r>
            <a:r>
              <a:rPr kumimoji="1" lang="en-US" altLang="ja-JP" dirty="0" smtClean="0">
                <a:solidFill>
                  <a:schemeClr val="bg1"/>
                </a:solidFill>
              </a:rPr>
              <a:t> = 0.5</a:t>
            </a:r>
          </a:p>
        </p:txBody>
      </p:sp>
      <p:sp>
        <p:nvSpPr>
          <p:cNvPr id="7" name="テキスト ボックス 6"/>
          <p:cNvSpPr txBox="1"/>
          <p:nvPr/>
        </p:nvSpPr>
        <p:spPr>
          <a:xfrm>
            <a:off x="5643570" y="3357562"/>
            <a:ext cx="2428892" cy="1200329"/>
          </a:xfrm>
          <a:prstGeom prst="rect">
            <a:avLst/>
          </a:prstGeom>
          <a:noFill/>
        </p:spPr>
        <p:txBody>
          <a:bodyPr wrap="square" rtlCol="0">
            <a:spAutoFit/>
          </a:bodyPr>
          <a:lstStyle/>
          <a:p>
            <a:r>
              <a:rPr kumimoji="1" lang="ja-JP" altLang="en-US" dirty="0" smtClean="0">
                <a:solidFill>
                  <a:schemeClr val="bg1"/>
                </a:solidFill>
              </a:rPr>
              <a:t>           密度 </a:t>
            </a:r>
            <a:r>
              <a:rPr kumimoji="1" lang="en-US" altLang="ja-JP" dirty="0" smtClean="0">
                <a:solidFill>
                  <a:schemeClr val="bg1"/>
                </a:solidFill>
              </a:rPr>
              <a:t>= 1.0</a:t>
            </a:r>
          </a:p>
          <a:p>
            <a:r>
              <a:rPr kumimoji="1" lang="ja-JP" altLang="en-US" dirty="0" smtClean="0">
                <a:solidFill>
                  <a:schemeClr val="bg1"/>
                </a:solidFill>
              </a:rPr>
              <a:t>              　</a:t>
            </a:r>
            <a:r>
              <a:rPr kumimoji="1" lang="en-US" altLang="ja-JP" dirty="0" smtClean="0">
                <a:solidFill>
                  <a:schemeClr val="bg1"/>
                </a:solidFill>
              </a:rPr>
              <a:t>β  = 0.5</a:t>
            </a:r>
          </a:p>
          <a:p>
            <a:r>
              <a:rPr lang="ja-JP" altLang="en-US" dirty="0" smtClean="0">
                <a:solidFill>
                  <a:schemeClr val="bg1"/>
                </a:solidFill>
              </a:rPr>
              <a:t> プラズマ圧</a:t>
            </a:r>
            <a:r>
              <a:rPr lang="en-US" altLang="ja-JP" dirty="0" smtClean="0">
                <a:solidFill>
                  <a:schemeClr val="bg1"/>
                </a:solidFill>
              </a:rPr>
              <a:t>= 0.5</a:t>
            </a:r>
          </a:p>
          <a:p>
            <a:r>
              <a:rPr kumimoji="1" lang="en-US" altLang="ja-JP" dirty="0" smtClean="0">
                <a:solidFill>
                  <a:schemeClr val="bg1"/>
                </a:solidFill>
              </a:rPr>
              <a:t>                </a:t>
            </a:r>
            <a:r>
              <a:rPr kumimoji="1" lang="en-US" altLang="ja-JP" dirty="0" err="1" smtClean="0">
                <a:solidFill>
                  <a:schemeClr val="bg1"/>
                </a:solidFill>
              </a:rPr>
              <a:t>Bz</a:t>
            </a:r>
            <a:r>
              <a:rPr kumimoji="1" lang="en-US" altLang="ja-JP" dirty="0" smtClean="0">
                <a:solidFill>
                  <a:schemeClr val="bg1"/>
                </a:solidFill>
              </a:rPr>
              <a:t> = 1.0</a:t>
            </a:r>
            <a:endParaRPr kumimoji="1" lang="ja-JP" altLang="en-US" dirty="0">
              <a:solidFill>
                <a:schemeClr val="bg1"/>
              </a:solidFill>
            </a:endParaRPr>
          </a:p>
        </p:txBody>
      </p:sp>
      <p:sp>
        <p:nvSpPr>
          <p:cNvPr id="8" name="テキスト ボックス 7"/>
          <p:cNvSpPr txBox="1"/>
          <p:nvPr/>
        </p:nvSpPr>
        <p:spPr>
          <a:xfrm>
            <a:off x="928662" y="4786322"/>
            <a:ext cx="7643866" cy="1015663"/>
          </a:xfrm>
          <a:prstGeom prst="rect">
            <a:avLst/>
          </a:prstGeom>
          <a:noFill/>
        </p:spPr>
        <p:txBody>
          <a:bodyPr wrap="square" rtlCol="0">
            <a:spAutoFit/>
          </a:bodyPr>
          <a:lstStyle/>
          <a:p>
            <a:r>
              <a:rPr lang="ja-JP" altLang="en-US" sz="2000" dirty="0" smtClean="0"/>
              <a:t>①　最大成長モード</a:t>
            </a:r>
            <a:r>
              <a:rPr lang="en-US" altLang="ja-JP" sz="2000" dirty="0" smtClean="0"/>
              <a:t>(mode8)</a:t>
            </a:r>
            <a:r>
              <a:rPr lang="ja-JP" altLang="en-US" sz="2000" dirty="0" smtClean="0"/>
              <a:t>のみ</a:t>
            </a:r>
            <a:endParaRPr lang="en-US" altLang="ja-JP" sz="2000" dirty="0" smtClean="0"/>
          </a:p>
          <a:p>
            <a:r>
              <a:rPr lang="ja-JP" altLang="en-US" sz="2000" dirty="0" smtClean="0"/>
              <a:t>②　</a:t>
            </a:r>
            <a:r>
              <a:rPr lang="en-US" altLang="ja-JP" sz="2000" dirty="0" smtClean="0"/>
              <a:t>mode1,2,4,8</a:t>
            </a:r>
            <a:r>
              <a:rPr lang="ja-JP" altLang="en-US" sz="2000" dirty="0" smtClean="0"/>
              <a:t>の合成波</a:t>
            </a:r>
            <a:endParaRPr lang="en-US" altLang="ja-JP" sz="2000" dirty="0" smtClean="0"/>
          </a:p>
          <a:p>
            <a:r>
              <a:rPr lang="ja-JP" altLang="en-US" sz="2000" dirty="0" smtClean="0"/>
              <a:t>③　最大成長波長モード＋１波長分のみ強度２倍</a:t>
            </a:r>
            <a:endParaRPr lang="en-US" altLang="ja-JP" sz="2000" dirty="0" smtClean="0"/>
          </a:p>
        </p:txBody>
      </p:sp>
      <p:sp>
        <p:nvSpPr>
          <p:cNvPr id="9" name="スライド番号プレースホルダ 8"/>
          <p:cNvSpPr>
            <a:spLocks noGrp="1"/>
          </p:cNvSpPr>
          <p:nvPr>
            <p:ph type="sldNum" sz="quarter" idx="12"/>
          </p:nvPr>
        </p:nvSpPr>
        <p:spPr/>
        <p:txBody>
          <a:bodyPr/>
          <a:lstStyle/>
          <a:p>
            <a:fld id="{9448589C-784C-4C6D-97ED-C407723A1A33}"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0"/>
            <a:ext cx="8229600" cy="1143000"/>
          </a:xfrm>
        </p:spPr>
        <p:txBody>
          <a:bodyPr>
            <a:normAutofit/>
          </a:bodyPr>
          <a:lstStyle/>
          <a:p>
            <a:pPr algn="l"/>
            <a:r>
              <a:rPr lang="ja-JP" altLang="en-US" sz="2800" dirty="0" smtClean="0"/>
              <a:t>①　最大成長モードのみ</a:t>
            </a:r>
            <a:endParaRPr lang="en-US" altLang="ja-JP" sz="2800" dirty="0" smtClean="0"/>
          </a:p>
        </p:txBody>
      </p:sp>
      <p:pic>
        <p:nvPicPr>
          <p:cNvPr id="8" name="コンテンツ プレースホルダ 7" descr="0095.gif"/>
          <p:cNvPicPr>
            <a:picLocks noGrp="1" noChangeAspect="1"/>
          </p:cNvPicPr>
          <p:nvPr>
            <p:ph idx="1"/>
          </p:nvPr>
        </p:nvPicPr>
        <p:blipFill>
          <a:blip r:embed="rId3"/>
          <a:srcRect l="5291" t="25197" r="5291" b="25197"/>
          <a:stretch>
            <a:fillRect/>
          </a:stretch>
        </p:blipFill>
        <p:spPr>
          <a:xfrm>
            <a:off x="928662" y="1071546"/>
            <a:ext cx="3406826" cy="2267986"/>
          </a:xfrm>
        </p:spPr>
      </p:pic>
      <p:sp>
        <p:nvSpPr>
          <p:cNvPr id="4" name="テキスト ボックス 3"/>
          <p:cNvSpPr txBox="1"/>
          <p:nvPr/>
        </p:nvSpPr>
        <p:spPr>
          <a:xfrm>
            <a:off x="1214414" y="5786454"/>
            <a:ext cx="6715172" cy="830997"/>
          </a:xfrm>
          <a:prstGeom prst="rect">
            <a:avLst/>
          </a:prstGeom>
          <a:noFill/>
        </p:spPr>
        <p:txBody>
          <a:bodyPr wrap="square" rtlCol="0">
            <a:spAutoFit/>
          </a:bodyPr>
          <a:lstStyle/>
          <a:p>
            <a:pPr algn="ctr"/>
            <a:r>
              <a:rPr kumimoji="1" lang="en-US" altLang="ja-JP" sz="2400" dirty="0" smtClean="0"/>
              <a:t>T=95</a:t>
            </a:r>
            <a:r>
              <a:rPr kumimoji="1" lang="ja-JP" altLang="en-US" sz="2400" dirty="0" smtClean="0"/>
              <a:t>で</a:t>
            </a:r>
            <a:r>
              <a:rPr kumimoji="1" lang="ja-JP" altLang="en-US" sz="2400" dirty="0" err="1" smtClean="0"/>
              <a:t>ｙ</a:t>
            </a:r>
            <a:r>
              <a:rPr kumimoji="1" lang="ja-JP" altLang="en-US" sz="2400" dirty="0" smtClean="0"/>
              <a:t>方向への巻きあがりが</a:t>
            </a:r>
            <a:r>
              <a:rPr lang="ja-JP" altLang="en-US" sz="2400" dirty="0" smtClean="0"/>
              <a:t>最大</a:t>
            </a:r>
            <a:endParaRPr kumimoji="1" lang="en-US" altLang="ja-JP" sz="2400" dirty="0" smtClean="0"/>
          </a:p>
          <a:p>
            <a:pPr algn="ctr"/>
            <a:r>
              <a:rPr kumimoji="1" lang="ja-JP" altLang="en-US" sz="2400" dirty="0" smtClean="0"/>
              <a:t>その後十分時間が経過しても合体は起こらない</a:t>
            </a:r>
            <a:endParaRPr kumimoji="1" lang="ja-JP" altLang="en-US" sz="2400" dirty="0"/>
          </a:p>
        </p:txBody>
      </p:sp>
      <p:sp>
        <p:nvSpPr>
          <p:cNvPr id="7" name="スライド番号プレースホルダ 6"/>
          <p:cNvSpPr>
            <a:spLocks noGrp="1"/>
          </p:cNvSpPr>
          <p:nvPr>
            <p:ph type="sldNum" sz="quarter" idx="12"/>
          </p:nvPr>
        </p:nvSpPr>
        <p:spPr/>
        <p:txBody>
          <a:bodyPr/>
          <a:lstStyle/>
          <a:p>
            <a:fld id="{9448589C-784C-4C6D-97ED-C407723A1A33}" type="slidenum">
              <a:rPr kumimoji="1" lang="ja-JP" altLang="en-US" smtClean="0"/>
              <a:pPr/>
              <a:t>9</a:t>
            </a:fld>
            <a:endParaRPr kumimoji="1" lang="ja-JP" altLang="en-US" dirty="0"/>
          </a:p>
        </p:txBody>
      </p:sp>
      <p:sp>
        <p:nvSpPr>
          <p:cNvPr id="9" name="テキスト ボックス 8"/>
          <p:cNvSpPr txBox="1"/>
          <p:nvPr/>
        </p:nvSpPr>
        <p:spPr>
          <a:xfrm>
            <a:off x="3357554" y="1142984"/>
            <a:ext cx="857256" cy="369332"/>
          </a:xfrm>
          <a:prstGeom prst="rect">
            <a:avLst/>
          </a:prstGeom>
          <a:solidFill>
            <a:schemeClr val="bg1"/>
          </a:solidFill>
        </p:spPr>
        <p:txBody>
          <a:bodyPr wrap="square" rtlCol="0">
            <a:spAutoFit/>
          </a:bodyPr>
          <a:lstStyle/>
          <a:p>
            <a:pPr algn="ctr"/>
            <a:r>
              <a:rPr kumimoji="1" lang="en-US" altLang="ja-JP" dirty="0" smtClean="0"/>
              <a:t>T=95</a:t>
            </a:r>
            <a:endParaRPr kumimoji="1" lang="ja-JP" altLang="en-US" dirty="0"/>
          </a:p>
        </p:txBody>
      </p:sp>
      <p:pic>
        <p:nvPicPr>
          <p:cNvPr id="10" name="図 9" descr="0130.gif"/>
          <p:cNvPicPr>
            <a:picLocks noChangeAspect="1"/>
          </p:cNvPicPr>
          <p:nvPr/>
        </p:nvPicPr>
        <p:blipFill>
          <a:blip r:embed="rId4"/>
          <a:srcRect l="5291" t="25197" r="5291" b="25197"/>
          <a:stretch>
            <a:fillRect/>
          </a:stretch>
        </p:blipFill>
        <p:spPr>
          <a:xfrm>
            <a:off x="4572000" y="1071546"/>
            <a:ext cx="3406826" cy="2267986"/>
          </a:xfrm>
          <a:prstGeom prst="rect">
            <a:avLst/>
          </a:prstGeom>
        </p:spPr>
      </p:pic>
      <p:sp>
        <p:nvSpPr>
          <p:cNvPr id="11" name="テキスト ボックス 10"/>
          <p:cNvSpPr txBox="1"/>
          <p:nvPr/>
        </p:nvSpPr>
        <p:spPr>
          <a:xfrm>
            <a:off x="7000892" y="1142984"/>
            <a:ext cx="857256" cy="369332"/>
          </a:xfrm>
          <a:prstGeom prst="rect">
            <a:avLst/>
          </a:prstGeom>
          <a:solidFill>
            <a:schemeClr val="bg1"/>
          </a:solidFill>
        </p:spPr>
        <p:txBody>
          <a:bodyPr wrap="square" rtlCol="0">
            <a:spAutoFit/>
          </a:bodyPr>
          <a:lstStyle/>
          <a:p>
            <a:pPr algn="ctr"/>
            <a:r>
              <a:rPr kumimoji="1" lang="en-US" altLang="ja-JP" dirty="0" smtClean="0"/>
              <a:t>T=130</a:t>
            </a:r>
            <a:endParaRPr kumimoji="1" lang="ja-JP" altLang="en-US" dirty="0"/>
          </a:p>
        </p:txBody>
      </p:sp>
      <p:pic>
        <p:nvPicPr>
          <p:cNvPr id="12" name="図 11" descr="0150.gif"/>
          <p:cNvPicPr>
            <a:picLocks noChangeAspect="1"/>
          </p:cNvPicPr>
          <p:nvPr/>
        </p:nvPicPr>
        <p:blipFill>
          <a:blip r:embed="rId5"/>
          <a:srcRect l="5291" t="25197" r="5291" b="25197"/>
          <a:stretch>
            <a:fillRect/>
          </a:stretch>
        </p:blipFill>
        <p:spPr>
          <a:xfrm>
            <a:off x="928662" y="3429000"/>
            <a:ext cx="3406826" cy="2267986"/>
          </a:xfrm>
          <a:prstGeom prst="rect">
            <a:avLst/>
          </a:prstGeom>
        </p:spPr>
      </p:pic>
      <p:sp>
        <p:nvSpPr>
          <p:cNvPr id="13" name="テキスト ボックス 12"/>
          <p:cNvSpPr txBox="1"/>
          <p:nvPr/>
        </p:nvSpPr>
        <p:spPr>
          <a:xfrm>
            <a:off x="3357554" y="3571876"/>
            <a:ext cx="857256" cy="369332"/>
          </a:xfrm>
          <a:prstGeom prst="rect">
            <a:avLst/>
          </a:prstGeom>
          <a:solidFill>
            <a:schemeClr val="bg1"/>
          </a:solidFill>
        </p:spPr>
        <p:txBody>
          <a:bodyPr wrap="square" rtlCol="0">
            <a:spAutoFit/>
          </a:bodyPr>
          <a:lstStyle/>
          <a:p>
            <a:pPr algn="ctr"/>
            <a:r>
              <a:rPr kumimoji="1" lang="en-US" altLang="ja-JP" dirty="0" smtClean="0"/>
              <a:t>T=150</a:t>
            </a:r>
            <a:endParaRPr kumimoji="1" lang="ja-JP" altLang="en-US" dirty="0"/>
          </a:p>
        </p:txBody>
      </p:sp>
      <p:pic>
        <p:nvPicPr>
          <p:cNvPr id="14" name="図 13" descr="0400.gif"/>
          <p:cNvPicPr>
            <a:picLocks noChangeAspect="1"/>
          </p:cNvPicPr>
          <p:nvPr/>
        </p:nvPicPr>
        <p:blipFill>
          <a:blip r:embed="rId6"/>
          <a:srcRect l="5291" t="25197" r="5291" b="25197"/>
          <a:stretch>
            <a:fillRect/>
          </a:stretch>
        </p:blipFill>
        <p:spPr>
          <a:xfrm>
            <a:off x="4572000" y="3429000"/>
            <a:ext cx="3406826" cy="2267986"/>
          </a:xfrm>
          <a:prstGeom prst="rect">
            <a:avLst/>
          </a:prstGeom>
        </p:spPr>
      </p:pic>
      <p:sp>
        <p:nvSpPr>
          <p:cNvPr id="15" name="テキスト ボックス 14"/>
          <p:cNvSpPr txBox="1"/>
          <p:nvPr/>
        </p:nvSpPr>
        <p:spPr>
          <a:xfrm>
            <a:off x="7072330" y="3500438"/>
            <a:ext cx="857256" cy="369332"/>
          </a:xfrm>
          <a:prstGeom prst="rect">
            <a:avLst/>
          </a:prstGeom>
          <a:solidFill>
            <a:schemeClr val="bg1"/>
          </a:solidFill>
        </p:spPr>
        <p:txBody>
          <a:bodyPr wrap="square" rtlCol="0">
            <a:spAutoFit/>
          </a:bodyPr>
          <a:lstStyle/>
          <a:p>
            <a:pPr algn="ctr"/>
            <a:r>
              <a:rPr kumimoji="1" lang="en-US" altLang="ja-JP" dirty="0" smtClean="0"/>
              <a:t>T=400</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TotalTime>
  <Words>1033</Words>
  <Application>Microsoft Office PowerPoint</Application>
  <PresentationFormat>画面に合わせる (4:3)</PresentationFormat>
  <Paragraphs>398</Paragraphs>
  <Slides>39</Slides>
  <Notes>38</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Office テーマ</vt:lpstr>
      <vt:lpstr>２次元ＭＨＤシミュレーションを用いた KH渦の合体大発展</vt:lpstr>
      <vt:lpstr>目次</vt:lpstr>
      <vt:lpstr>地球磁気圏境界で起こるＫＨ渦</vt:lpstr>
      <vt:lpstr>線形理論</vt:lpstr>
      <vt:lpstr>観測されたKH-like渦</vt:lpstr>
      <vt:lpstr>研究目的</vt:lpstr>
      <vt:lpstr>数値計算モデル</vt:lpstr>
      <vt:lpstr>初期設定</vt:lpstr>
      <vt:lpstr>①　最大成長モードのみ</vt:lpstr>
      <vt:lpstr>①　最大成長モードのみ</vt:lpstr>
      <vt:lpstr>②　mode1,2,4,8の合成波</vt:lpstr>
      <vt:lpstr>②　mode1,2,4,8の合成波</vt:lpstr>
      <vt:lpstr>成長率</vt:lpstr>
      <vt:lpstr>③　最大成長モード＋１波長分のみ強度２倍</vt:lpstr>
      <vt:lpstr>③　最大成長モード＋１波長分のみ強度２倍</vt:lpstr>
      <vt:lpstr>中心１波長強度２倍</vt:lpstr>
      <vt:lpstr>計算結果のまとめ</vt:lpstr>
      <vt:lpstr>成長率について</vt:lpstr>
      <vt:lpstr>合体が早く進むことに関して</vt:lpstr>
      <vt:lpstr>観測との対応</vt:lpstr>
      <vt:lpstr>まとめ</vt:lpstr>
      <vt:lpstr>参考文献</vt:lpstr>
      <vt:lpstr>スライド 23</vt:lpstr>
      <vt:lpstr>スライド 24</vt:lpstr>
      <vt:lpstr>最大成長波長モードのみの計算の末路</vt:lpstr>
      <vt:lpstr>最大成長波長モードのみの計算の末路</vt:lpstr>
      <vt:lpstr>合成波を加えた場合</vt:lpstr>
      <vt:lpstr>Lx=15D*16の場合</vt:lpstr>
      <vt:lpstr>速度勾配層を厚くした場合</vt:lpstr>
      <vt:lpstr>長波長モードのみが成長する場合の考察</vt:lpstr>
      <vt:lpstr>Lx　に関して</vt:lpstr>
      <vt:lpstr>　グリッドレベルのノイズ（特定のモードは加えない）の場合</vt:lpstr>
      <vt:lpstr>　グリッドレベルのノイズ（特定のモードは加えない）の場合</vt:lpstr>
      <vt:lpstr>スライド 34</vt:lpstr>
      <vt:lpstr>スライド 35</vt:lpstr>
      <vt:lpstr>合成波</vt:lpstr>
      <vt:lpstr>スライド 37</vt:lpstr>
      <vt:lpstr>スライド 38</vt:lpstr>
      <vt:lpstr>スライド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２次元ＭＨＤシミュレーションを用いたKH渦の合体大発展</dc:title>
  <dc:creator>naoko</dc:creator>
  <cp:lastModifiedBy>naoko</cp:lastModifiedBy>
  <cp:revision>242</cp:revision>
  <dcterms:created xsi:type="dcterms:W3CDTF">2009-06-24T02:50:45Z</dcterms:created>
  <dcterms:modified xsi:type="dcterms:W3CDTF">2009-06-30T05:21:41Z</dcterms:modified>
</cp:coreProperties>
</file>